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38404800"/>
  <p:notesSz cx="6858000" cy="9144000"/>
  <p:defaultTextStyle>
    <a:defPPr>
      <a:defRPr lang="en-US"/>
    </a:defPPr>
    <a:lvl1pPr algn="l" rtl="0" fontAlgn="base">
      <a:spcBef>
        <a:spcPct val="0"/>
      </a:spcBef>
      <a:spcAft>
        <a:spcPct val="0"/>
      </a:spcAft>
      <a:defRPr sz="3000" kern="1200">
        <a:solidFill>
          <a:schemeClr val="tx1"/>
        </a:solidFill>
        <a:latin typeface="Arial" charset="0"/>
        <a:ea typeface="+mn-ea"/>
        <a:cs typeface="+mn-cs"/>
      </a:defRPr>
    </a:lvl1pPr>
    <a:lvl2pPr marL="457200" algn="l" rtl="0" fontAlgn="base">
      <a:spcBef>
        <a:spcPct val="0"/>
      </a:spcBef>
      <a:spcAft>
        <a:spcPct val="0"/>
      </a:spcAft>
      <a:defRPr sz="3000" kern="1200">
        <a:solidFill>
          <a:schemeClr val="tx1"/>
        </a:solidFill>
        <a:latin typeface="Arial" charset="0"/>
        <a:ea typeface="+mn-ea"/>
        <a:cs typeface="+mn-cs"/>
      </a:defRPr>
    </a:lvl2pPr>
    <a:lvl3pPr marL="914400" algn="l" rtl="0" fontAlgn="base">
      <a:spcBef>
        <a:spcPct val="0"/>
      </a:spcBef>
      <a:spcAft>
        <a:spcPct val="0"/>
      </a:spcAft>
      <a:defRPr sz="3000" kern="1200">
        <a:solidFill>
          <a:schemeClr val="tx1"/>
        </a:solidFill>
        <a:latin typeface="Arial" charset="0"/>
        <a:ea typeface="+mn-ea"/>
        <a:cs typeface="+mn-cs"/>
      </a:defRPr>
    </a:lvl3pPr>
    <a:lvl4pPr marL="1371600" algn="l" rtl="0" fontAlgn="base">
      <a:spcBef>
        <a:spcPct val="0"/>
      </a:spcBef>
      <a:spcAft>
        <a:spcPct val="0"/>
      </a:spcAft>
      <a:defRPr sz="3000" kern="1200">
        <a:solidFill>
          <a:schemeClr val="tx1"/>
        </a:solidFill>
        <a:latin typeface="Arial" charset="0"/>
        <a:ea typeface="+mn-ea"/>
        <a:cs typeface="+mn-cs"/>
      </a:defRPr>
    </a:lvl4pPr>
    <a:lvl5pPr marL="1828800" algn="l" rtl="0" fontAlgn="base">
      <a:spcBef>
        <a:spcPct val="0"/>
      </a:spcBef>
      <a:spcAft>
        <a:spcPct val="0"/>
      </a:spcAft>
      <a:defRPr sz="3000" kern="1200">
        <a:solidFill>
          <a:schemeClr val="tx1"/>
        </a:solidFill>
        <a:latin typeface="Arial" charset="0"/>
        <a:ea typeface="+mn-ea"/>
        <a:cs typeface="+mn-cs"/>
      </a:defRPr>
    </a:lvl5pPr>
    <a:lvl6pPr marL="2286000" algn="l" defTabSz="914400" rtl="0" eaLnBrk="1" latinLnBrk="0" hangingPunct="1">
      <a:defRPr sz="3000" kern="1200">
        <a:solidFill>
          <a:schemeClr val="tx1"/>
        </a:solidFill>
        <a:latin typeface="Arial" charset="0"/>
        <a:ea typeface="+mn-ea"/>
        <a:cs typeface="+mn-cs"/>
      </a:defRPr>
    </a:lvl6pPr>
    <a:lvl7pPr marL="2743200" algn="l" defTabSz="914400" rtl="0" eaLnBrk="1" latinLnBrk="0" hangingPunct="1">
      <a:defRPr sz="3000" kern="1200">
        <a:solidFill>
          <a:schemeClr val="tx1"/>
        </a:solidFill>
        <a:latin typeface="Arial" charset="0"/>
        <a:ea typeface="+mn-ea"/>
        <a:cs typeface="+mn-cs"/>
      </a:defRPr>
    </a:lvl7pPr>
    <a:lvl8pPr marL="3200400" algn="l" defTabSz="914400" rtl="0" eaLnBrk="1" latinLnBrk="0" hangingPunct="1">
      <a:defRPr sz="3000" kern="1200">
        <a:solidFill>
          <a:schemeClr val="tx1"/>
        </a:solidFill>
        <a:latin typeface="Arial" charset="0"/>
        <a:ea typeface="+mn-ea"/>
        <a:cs typeface="+mn-cs"/>
      </a:defRPr>
    </a:lvl8pPr>
    <a:lvl9pPr marL="3657600" algn="l" defTabSz="914400" rtl="0" eaLnBrk="1" latinLnBrk="0" hangingPunct="1">
      <a:defRPr sz="3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2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F4F5"/>
    <a:srgbClr val="B0EDEE"/>
    <a:srgbClr val="F5A80F"/>
    <a:srgbClr val="2179E3"/>
    <a:srgbClr val="5F5F5F"/>
    <a:srgbClr val="333333"/>
    <a:srgbClr val="669900"/>
    <a:srgbClr val="F2FADC"/>
    <a:srgbClr val="E7F2CA"/>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2" d="100"/>
          <a:sy n="12" d="100"/>
        </p:scale>
        <p:origin x="2310" y="162"/>
      </p:cViewPr>
      <p:guideLst>
        <p:guide orient="horz" pos="12096"/>
        <p:guide pos="12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6" name="Rectangle 4"/>
          <p:cNvSpPr>
            <a:spLocks noGrp="1" noRot="1" noChangeAspect="1" noChangeArrowheads="1" noTextEdit="1"/>
          </p:cNvSpPr>
          <p:nvPr>
            <p:ph type="sldImg" idx="2"/>
          </p:nvPr>
        </p:nvSpPr>
        <p:spPr bwMode="auto">
          <a:xfrm>
            <a:off x="1714500" y="685800"/>
            <a:ext cx="3429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37E624C9-9B9E-4205-AC73-BFAE3BB01A12}" type="slidenum">
              <a:rPr lang="en-US"/>
              <a:pPr>
                <a:defRPr/>
              </a:pPr>
              <a:t>‹#›</a:t>
            </a:fld>
            <a:endParaRPr lang="en-US"/>
          </a:p>
        </p:txBody>
      </p:sp>
    </p:spTree>
    <p:extLst>
      <p:ext uri="{BB962C8B-B14F-4D97-AF65-F5344CB8AC3E}">
        <p14:creationId xmlns:p14="http://schemas.microsoft.com/office/powerpoint/2010/main" val="39530030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3000">
                <a:solidFill>
                  <a:schemeClr val="tx1"/>
                </a:solidFill>
                <a:latin typeface="Arial" charset="0"/>
              </a:defRPr>
            </a:lvl1pPr>
            <a:lvl2pPr marL="742950" indent="-285750" eaLnBrk="0" hangingPunct="0">
              <a:defRPr sz="3000">
                <a:solidFill>
                  <a:schemeClr val="tx1"/>
                </a:solidFill>
                <a:latin typeface="Arial" charset="0"/>
              </a:defRPr>
            </a:lvl2pPr>
            <a:lvl3pPr marL="1143000" indent="-228600" eaLnBrk="0" hangingPunct="0">
              <a:defRPr sz="3000">
                <a:solidFill>
                  <a:schemeClr val="tx1"/>
                </a:solidFill>
                <a:latin typeface="Arial" charset="0"/>
              </a:defRPr>
            </a:lvl3pPr>
            <a:lvl4pPr marL="1600200" indent="-228600" eaLnBrk="0" hangingPunct="0">
              <a:defRPr sz="3000">
                <a:solidFill>
                  <a:schemeClr val="tx1"/>
                </a:solidFill>
                <a:latin typeface="Arial" charset="0"/>
              </a:defRPr>
            </a:lvl4pPr>
            <a:lvl5pPr marL="2057400" indent="-228600" eaLnBrk="0" hangingPunct="0">
              <a:defRPr sz="3000">
                <a:solidFill>
                  <a:schemeClr val="tx1"/>
                </a:solidFill>
                <a:latin typeface="Arial" charset="0"/>
              </a:defRPr>
            </a:lvl5pPr>
            <a:lvl6pPr marL="2514600" indent="-228600" eaLnBrk="0" fontAlgn="base" hangingPunct="0">
              <a:spcBef>
                <a:spcPct val="0"/>
              </a:spcBef>
              <a:spcAft>
                <a:spcPct val="0"/>
              </a:spcAft>
              <a:defRPr sz="3000">
                <a:solidFill>
                  <a:schemeClr val="tx1"/>
                </a:solidFill>
                <a:latin typeface="Arial" charset="0"/>
              </a:defRPr>
            </a:lvl6pPr>
            <a:lvl7pPr marL="2971800" indent="-228600" eaLnBrk="0" fontAlgn="base" hangingPunct="0">
              <a:spcBef>
                <a:spcPct val="0"/>
              </a:spcBef>
              <a:spcAft>
                <a:spcPct val="0"/>
              </a:spcAft>
              <a:defRPr sz="3000">
                <a:solidFill>
                  <a:schemeClr val="tx1"/>
                </a:solidFill>
                <a:latin typeface="Arial" charset="0"/>
              </a:defRPr>
            </a:lvl7pPr>
            <a:lvl8pPr marL="3429000" indent="-228600" eaLnBrk="0" fontAlgn="base" hangingPunct="0">
              <a:spcBef>
                <a:spcPct val="0"/>
              </a:spcBef>
              <a:spcAft>
                <a:spcPct val="0"/>
              </a:spcAft>
              <a:defRPr sz="3000">
                <a:solidFill>
                  <a:schemeClr val="tx1"/>
                </a:solidFill>
                <a:latin typeface="Arial" charset="0"/>
              </a:defRPr>
            </a:lvl8pPr>
            <a:lvl9pPr marL="3886200" indent="-228600" eaLnBrk="0" fontAlgn="base" hangingPunct="0">
              <a:spcBef>
                <a:spcPct val="0"/>
              </a:spcBef>
              <a:spcAft>
                <a:spcPct val="0"/>
              </a:spcAft>
              <a:defRPr sz="3000">
                <a:solidFill>
                  <a:schemeClr val="tx1"/>
                </a:solidFill>
                <a:latin typeface="Arial" charset="0"/>
              </a:defRPr>
            </a:lvl9pPr>
          </a:lstStyle>
          <a:p>
            <a:pPr eaLnBrk="1" hangingPunct="1"/>
            <a:fld id="{E9159C07-9A9D-4B97-84A0-91EADE2C31E7}" type="slidenum">
              <a:rPr lang="en-US" sz="1200" smtClean="0"/>
              <a:pPr eaLnBrk="1" hangingPunct="1"/>
              <a:t>1</a:t>
            </a:fld>
            <a:endParaRPr lang="en-US" sz="1200"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1096414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607" y="11931121"/>
            <a:ext cx="32643587" cy="8230658"/>
          </a:xfrm>
        </p:spPr>
        <p:txBody>
          <a:bodyPr/>
          <a:lstStyle/>
          <a:p>
            <a:r>
              <a:rPr lang="en-US" smtClean="0"/>
              <a:t>Click to edit Master title style</a:t>
            </a:r>
            <a:endParaRPr lang="en-US"/>
          </a:p>
        </p:txBody>
      </p:sp>
      <p:sp>
        <p:nvSpPr>
          <p:cNvPr id="3" name="Subtitle 2"/>
          <p:cNvSpPr>
            <a:spLocks noGrp="1"/>
          </p:cNvSpPr>
          <p:nvPr>
            <p:ph type="subTitle" idx="1"/>
          </p:nvPr>
        </p:nvSpPr>
        <p:spPr>
          <a:xfrm>
            <a:off x="5761215" y="21761979"/>
            <a:ext cx="26882372" cy="9816042"/>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B28260-67A8-49C9-945D-33C6B1EDC154}" type="slidenum">
              <a:rPr lang="en-US"/>
              <a:pPr>
                <a:defRPr/>
              </a:pPr>
              <a:t>‹#›</a:t>
            </a:fld>
            <a:endParaRPr lang="en-US"/>
          </a:p>
        </p:txBody>
      </p:sp>
    </p:spTree>
    <p:extLst>
      <p:ext uri="{BB962C8B-B14F-4D97-AF65-F5344CB8AC3E}">
        <p14:creationId xmlns:p14="http://schemas.microsoft.com/office/powerpoint/2010/main" val="2016320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27C850-C491-4090-8F57-508F8BC1885F}" type="slidenum">
              <a:rPr lang="en-US"/>
              <a:pPr>
                <a:defRPr/>
              </a:pPr>
              <a:t>‹#›</a:t>
            </a:fld>
            <a:endParaRPr lang="en-US"/>
          </a:p>
        </p:txBody>
      </p:sp>
    </p:spTree>
    <p:extLst>
      <p:ext uri="{BB962C8B-B14F-4D97-AF65-F5344CB8AC3E}">
        <p14:creationId xmlns:p14="http://schemas.microsoft.com/office/powerpoint/2010/main" val="4031716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4221" y="1539084"/>
            <a:ext cx="8640587" cy="3276891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21228" y="1539084"/>
            <a:ext cx="25804461" cy="3276891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A5AB60-34E7-4259-BAFF-033BC450D050}" type="slidenum">
              <a:rPr lang="en-US"/>
              <a:pPr>
                <a:defRPr/>
              </a:pPr>
              <a:t>‹#›</a:t>
            </a:fld>
            <a:endParaRPr lang="en-US"/>
          </a:p>
        </p:txBody>
      </p:sp>
    </p:spTree>
    <p:extLst>
      <p:ext uri="{BB962C8B-B14F-4D97-AF65-F5344CB8AC3E}">
        <p14:creationId xmlns:p14="http://schemas.microsoft.com/office/powerpoint/2010/main" val="1640003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FEB033-7E35-4F94-ABC7-51B050B2BFE7}" type="slidenum">
              <a:rPr lang="en-US"/>
              <a:pPr>
                <a:defRPr/>
              </a:pPr>
              <a:t>‹#›</a:t>
            </a:fld>
            <a:endParaRPr lang="en-US"/>
          </a:p>
        </p:txBody>
      </p:sp>
    </p:spTree>
    <p:extLst>
      <p:ext uri="{BB962C8B-B14F-4D97-AF65-F5344CB8AC3E}">
        <p14:creationId xmlns:p14="http://schemas.microsoft.com/office/powerpoint/2010/main" val="2377042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3" y="24679014"/>
            <a:ext cx="32643587" cy="7626879"/>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3" y="16277961"/>
            <a:ext cx="32643587"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06888E-33FB-46BC-AD49-FAD18B1DEA02}" type="slidenum">
              <a:rPr lang="en-US"/>
              <a:pPr>
                <a:defRPr/>
              </a:pPr>
              <a:t>‹#›</a:t>
            </a:fld>
            <a:endParaRPr lang="en-US"/>
          </a:p>
        </p:txBody>
      </p:sp>
    </p:spTree>
    <p:extLst>
      <p:ext uri="{BB962C8B-B14F-4D97-AF65-F5344CB8AC3E}">
        <p14:creationId xmlns:p14="http://schemas.microsoft.com/office/powerpoint/2010/main" val="1603290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21228" y="8962234"/>
            <a:ext cx="17221906" cy="253457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261669" y="8962234"/>
            <a:ext cx="17223140" cy="253457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DBD868A-741A-4456-A347-6ED5CAF7E5F3}" type="slidenum">
              <a:rPr lang="en-US"/>
              <a:pPr>
                <a:defRPr/>
              </a:pPr>
              <a:t>‹#›</a:t>
            </a:fld>
            <a:endParaRPr lang="en-US"/>
          </a:p>
        </p:txBody>
      </p:sp>
    </p:spTree>
    <p:extLst>
      <p:ext uri="{BB962C8B-B14F-4D97-AF65-F5344CB8AC3E}">
        <p14:creationId xmlns:p14="http://schemas.microsoft.com/office/powerpoint/2010/main" val="1659104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19994" y="1537229"/>
            <a:ext cx="34564814"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19993" y="8597374"/>
            <a:ext cx="16968788" cy="35819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19993" y="12179302"/>
            <a:ext cx="16968788" cy="221268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8613" y="8597374"/>
            <a:ext cx="16976196" cy="35819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9508613" y="12179302"/>
            <a:ext cx="16976196" cy="221268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D6EF57A-0546-4197-B9C7-01B39AA6F88E}" type="slidenum">
              <a:rPr lang="en-US"/>
              <a:pPr>
                <a:defRPr/>
              </a:pPr>
              <a:t>‹#›</a:t>
            </a:fld>
            <a:endParaRPr lang="en-US"/>
          </a:p>
        </p:txBody>
      </p:sp>
    </p:spTree>
    <p:extLst>
      <p:ext uri="{BB962C8B-B14F-4D97-AF65-F5344CB8AC3E}">
        <p14:creationId xmlns:p14="http://schemas.microsoft.com/office/powerpoint/2010/main" val="2603487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DA50438-C7DC-4E6A-A4D6-E5E6D15ED08C}" type="slidenum">
              <a:rPr lang="en-US"/>
              <a:pPr>
                <a:defRPr/>
              </a:pPr>
              <a:t>‹#›</a:t>
            </a:fld>
            <a:endParaRPr lang="en-US"/>
          </a:p>
        </p:txBody>
      </p:sp>
    </p:spTree>
    <p:extLst>
      <p:ext uri="{BB962C8B-B14F-4D97-AF65-F5344CB8AC3E}">
        <p14:creationId xmlns:p14="http://schemas.microsoft.com/office/powerpoint/2010/main" val="3163228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C4D5652-99E8-4DF4-92F7-DF42B274DB4D}" type="slidenum">
              <a:rPr lang="en-US"/>
              <a:pPr>
                <a:defRPr/>
              </a:pPr>
              <a:t>‹#›</a:t>
            </a:fld>
            <a:endParaRPr lang="en-US"/>
          </a:p>
        </p:txBody>
      </p:sp>
    </p:spTree>
    <p:extLst>
      <p:ext uri="{BB962C8B-B14F-4D97-AF65-F5344CB8AC3E}">
        <p14:creationId xmlns:p14="http://schemas.microsoft.com/office/powerpoint/2010/main" val="164050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19993" y="1529822"/>
            <a:ext cx="12634913" cy="6506369"/>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015458" y="1529822"/>
            <a:ext cx="21469350" cy="3277631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19993" y="8036190"/>
            <a:ext cx="12634913"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FBC02BC-89E3-42FD-BE28-47CDC137F76D}" type="slidenum">
              <a:rPr lang="en-US"/>
              <a:pPr>
                <a:defRPr/>
              </a:pPr>
              <a:t>‹#›</a:t>
            </a:fld>
            <a:endParaRPr lang="en-US"/>
          </a:p>
        </p:txBody>
      </p:sp>
    </p:spTree>
    <p:extLst>
      <p:ext uri="{BB962C8B-B14F-4D97-AF65-F5344CB8AC3E}">
        <p14:creationId xmlns:p14="http://schemas.microsoft.com/office/powerpoint/2010/main" val="1046506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8102" y="26882993"/>
            <a:ext cx="23042387" cy="317447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528102" y="3431913"/>
            <a:ext cx="23042387" cy="2304176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7528102" y="30057463"/>
            <a:ext cx="23042387" cy="45061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B8FC60-5C78-4B70-AAD0-8E961DA01E8D}" type="slidenum">
              <a:rPr lang="en-US"/>
              <a:pPr>
                <a:defRPr/>
              </a:pPr>
              <a:t>‹#›</a:t>
            </a:fld>
            <a:endParaRPr lang="en-US"/>
          </a:p>
        </p:txBody>
      </p:sp>
    </p:spTree>
    <p:extLst>
      <p:ext uri="{BB962C8B-B14F-4D97-AF65-F5344CB8AC3E}">
        <p14:creationId xmlns:p14="http://schemas.microsoft.com/office/powerpoint/2010/main" val="3515982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920875" y="1539875"/>
            <a:ext cx="34564638" cy="640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3" tIns="235127" rIns="470253" bIns="235127"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920875" y="8963025"/>
            <a:ext cx="34564638" cy="2534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3" tIns="235127" rIns="470253" bIns="23512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920875" y="34974213"/>
            <a:ext cx="8961438"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3" tIns="235127" rIns="470253" bIns="235127" numCol="1" anchor="t" anchorCtr="0" compatLnSpc="1">
            <a:prstTxWarp prst="textNoShape">
              <a:avLst/>
            </a:prstTxWarp>
          </a:bodyPr>
          <a:lstStyle>
            <a:lvl1pPr defTabSz="4703763">
              <a:defRPr sz="7200"/>
            </a:lvl1pPr>
          </a:lstStyle>
          <a:p>
            <a:pPr>
              <a:defRPr/>
            </a:pPr>
            <a:endParaRPr lang="en-US"/>
          </a:p>
        </p:txBody>
      </p:sp>
      <p:sp>
        <p:nvSpPr>
          <p:cNvPr id="1029" name="Rectangle 5"/>
          <p:cNvSpPr>
            <a:spLocks noGrp="1" noChangeArrowheads="1"/>
          </p:cNvSpPr>
          <p:nvPr>
            <p:ph type="ftr" sz="quarter" idx="3"/>
          </p:nvPr>
        </p:nvSpPr>
        <p:spPr bwMode="auto">
          <a:xfrm>
            <a:off x="13122275" y="34974213"/>
            <a:ext cx="12161838"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3" tIns="235127" rIns="470253" bIns="235127" numCol="1" anchor="t" anchorCtr="0" compatLnSpc="1">
            <a:prstTxWarp prst="textNoShape">
              <a:avLst/>
            </a:prstTxWarp>
          </a:bodyPr>
          <a:lstStyle>
            <a:lvl1pPr algn="ctr" defTabSz="4703763">
              <a:defRPr sz="7200"/>
            </a:lvl1pPr>
          </a:lstStyle>
          <a:p>
            <a:pPr>
              <a:defRPr/>
            </a:pPr>
            <a:endParaRPr lang="en-US"/>
          </a:p>
        </p:txBody>
      </p:sp>
      <p:sp>
        <p:nvSpPr>
          <p:cNvPr id="1030" name="Rectangle 6"/>
          <p:cNvSpPr>
            <a:spLocks noGrp="1" noChangeArrowheads="1"/>
          </p:cNvSpPr>
          <p:nvPr>
            <p:ph type="sldNum" sz="quarter" idx="4"/>
          </p:nvPr>
        </p:nvSpPr>
        <p:spPr bwMode="auto">
          <a:xfrm>
            <a:off x="27524075" y="34974213"/>
            <a:ext cx="8961438"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0253" tIns="235127" rIns="470253" bIns="235127" numCol="1" anchor="t" anchorCtr="0" compatLnSpc="1">
            <a:prstTxWarp prst="textNoShape">
              <a:avLst/>
            </a:prstTxWarp>
          </a:bodyPr>
          <a:lstStyle>
            <a:lvl1pPr algn="r" defTabSz="4703763">
              <a:defRPr sz="7200"/>
            </a:lvl1pPr>
          </a:lstStyle>
          <a:p>
            <a:pPr>
              <a:defRPr/>
            </a:pPr>
            <a:fld id="{D8A6DF67-8E6B-437C-9BF2-18F615C8C82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703763" rtl="0" eaLnBrk="0" fontAlgn="base" hangingPunct="0">
        <a:spcBef>
          <a:spcPct val="0"/>
        </a:spcBef>
        <a:spcAft>
          <a:spcPct val="0"/>
        </a:spcAft>
        <a:defRPr sz="22700">
          <a:solidFill>
            <a:schemeClr val="tx2"/>
          </a:solidFill>
          <a:latin typeface="+mj-lt"/>
          <a:ea typeface="+mj-ea"/>
          <a:cs typeface="+mj-cs"/>
        </a:defRPr>
      </a:lvl1pPr>
      <a:lvl2pPr algn="ctr" defTabSz="4703763" rtl="0" eaLnBrk="0" fontAlgn="base" hangingPunct="0">
        <a:spcBef>
          <a:spcPct val="0"/>
        </a:spcBef>
        <a:spcAft>
          <a:spcPct val="0"/>
        </a:spcAft>
        <a:defRPr sz="22700">
          <a:solidFill>
            <a:schemeClr val="tx2"/>
          </a:solidFill>
          <a:latin typeface="Arial" charset="0"/>
        </a:defRPr>
      </a:lvl2pPr>
      <a:lvl3pPr algn="ctr" defTabSz="4703763" rtl="0" eaLnBrk="0" fontAlgn="base" hangingPunct="0">
        <a:spcBef>
          <a:spcPct val="0"/>
        </a:spcBef>
        <a:spcAft>
          <a:spcPct val="0"/>
        </a:spcAft>
        <a:defRPr sz="22700">
          <a:solidFill>
            <a:schemeClr val="tx2"/>
          </a:solidFill>
          <a:latin typeface="Arial" charset="0"/>
        </a:defRPr>
      </a:lvl3pPr>
      <a:lvl4pPr algn="ctr" defTabSz="4703763" rtl="0" eaLnBrk="0" fontAlgn="base" hangingPunct="0">
        <a:spcBef>
          <a:spcPct val="0"/>
        </a:spcBef>
        <a:spcAft>
          <a:spcPct val="0"/>
        </a:spcAft>
        <a:defRPr sz="22700">
          <a:solidFill>
            <a:schemeClr val="tx2"/>
          </a:solidFill>
          <a:latin typeface="Arial" charset="0"/>
        </a:defRPr>
      </a:lvl4pPr>
      <a:lvl5pPr algn="ctr" defTabSz="4703763" rtl="0" eaLnBrk="0" fontAlgn="base" hangingPunct="0">
        <a:spcBef>
          <a:spcPct val="0"/>
        </a:spcBef>
        <a:spcAft>
          <a:spcPct val="0"/>
        </a:spcAft>
        <a:defRPr sz="22700">
          <a:solidFill>
            <a:schemeClr val="tx2"/>
          </a:solidFill>
          <a:latin typeface="Arial" charset="0"/>
        </a:defRPr>
      </a:lvl5pPr>
      <a:lvl6pPr marL="457200" algn="ctr" defTabSz="4703763" rtl="0" fontAlgn="base">
        <a:spcBef>
          <a:spcPct val="0"/>
        </a:spcBef>
        <a:spcAft>
          <a:spcPct val="0"/>
        </a:spcAft>
        <a:defRPr sz="22700">
          <a:solidFill>
            <a:schemeClr val="tx2"/>
          </a:solidFill>
          <a:latin typeface="Arial" charset="0"/>
        </a:defRPr>
      </a:lvl6pPr>
      <a:lvl7pPr marL="914400" algn="ctr" defTabSz="4703763" rtl="0" fontAlgn="base">
        <a:spcBef>
          <a:spcPct val="0"/>
        </a:spcBef>
        <a:spcAft>
          <a:spcPct val="0"/>
        </a:spcAft>
        <a:defRPr sz="22700">
          <a:solidFill>
            <a:schemeClr val="tx2"/>
          </a:solidFill>
          <a:latin typeface="Arial" charset="0"/>
        </a:defRPr>
      </a:lvl7pPr>
      <a:lvl8pPr marL="1371600" algn="ctr" defTabSz="4703763" rtl="0" fontAlgn="base">
        <a:spcBef>
          <a:spcPct val="0"/>
        </a:spcBef>
        <a:spcAft>
          <a:spcPct val="0"/>
        </a:spcAft>
        <a:defRPr sz="22700">
          <a:solidFill>
            <a:schemeClr val="tx2"/>
          </a:solidFill>
          <a:latin typeface="Arial" charset="0"/>
        </a:defRPr>
      </a:lvl8pPr>
      <a:lvl9pPr marL="1828800" algn="ctr" defTabSz="4703763" rtl="0" fontAlgn="base">
        <a:spcBef>
          <a:spcPct val="0"/>
        </a:spcBef>
        <a:spcAft>
          <a:spcPct val="0"/>
        </a:spcAft>
        <a:defRPr sz="22700">
          <a:solidFill>
            <a:schemeClr val="tx2"/>
          </a:solidFill>
          <a:latin typeface="Arial" charset="0"/>
        </a:defRPr>
      </a:lvl9pPr>
    </p:titleStyle>
    <p:bodyStyle>
      <a:lvl1pPr marL="1765300" indent="-1765300" algn="l" defTabSz="4703763" rtl="0" eaLnBrk="0" fontAlgn="base" hangingPunct="0">
        <a:spcBef>
          <a:spcPct val="20000"/>
        </a:spcBef>
        <a:spcAft>
          <a:spcPct val="0"/>
        </a:spcAft>
        <a:buChar char="•"/>
        <a:defRPr sz="16500">
          <a:solidFill>
            <a:schemeClr val="tx1"/>
          </a:solidFill>
          <a:latin typeface="+mn-lt"/>
          <a:ea typeface="+mn-ea"/>
          <a:cs typeface="+mn-cs"/>
        </a:defRPr>
      </a:lvl1pPr>
      <a:lvl2pPr marL="3822700" indent="-1471613" algn="l" defTabSz="4703763" rtl="0" eaLnBrk="0" fontAlgn="base" hangingPunct="0">
        <a:spcBef>
          <a:spcPct val="20000"/>
        </a:spcBef>
        <a:spcAft>
          <a:spcPct val="0"/>
        </a:spcAft>
        <a:buChar char="–"/>
        <a:defRPr sz="14400">
          <a:solidFill>
            <a:schemeClr val="tx1"/>
          </a:solidFill>
          <a:latin typeface="+mn-lt"/>
        </a:defRPr>
      </a:lvl2pPr>
      <a:lvl3pPr marL="5880100" indent="-1176338" algn="l" defTabSz="4703763" rtl="0" eaLnBrk="0" fontAlgn="base" hangingPunct="0">
        <a:spcBef>
          <a:spcPct val="20000"/>
        </a:spcBef>
        <a:spcAft>
          <a:spcPct val="0"/>
        </a:spcAft>
        <a:buChar char="•"/>
        <a:defRPr sz="12300">
          <a:solidFill>
            <a:schemeClr val="tx1"/>
          </a:solidFill>
          <a:latin typeface="+mn-lt"/>
        </a:defRPr>
      </a:lvl3pPr>
      <a:lvl4pPr marL="8229600" indent="-1176338" algn="l" defTabSz="4703763" rtl="0" eaLnBrk="0" fontAlgn="base" hangingPunct="0">
        <a:spcBef>
          <a:spcPct val="20000"/>
        </a:spcBef>
        <a:spcAft>
          <a:spcPct val="0"/>
        </a:spcAft>
        <a:buChar char="–"/>
        <a:defRPr sz="10400">
          <a:solidFill>
            <a:schemeClr val="tx1"/>
          </a:solidFill>
          <a:latin typeface="+mn-lt"/>
        </a:defRPr>
      </a:lvl4pPr>
      <a:lvl5pPr marL="10580688" indent="-1174750" algn="l" defTabSz="4703763" rtl="0" eaLnBrk="0" fontAlgn="base" hangingPunct="0">
        <a:spcBef>
          <a:spcPct val="20000"/>
        </a:spcBef>
        <a:spcAft>
          <a:spcPct val="0"/>
        </a:spcAft>
        <a:buChar char="»"/>
        <a:defRPr sz="10400">
          <a:solidFill>
            <a:schemeClr val="tx1"/>
          </a:solidFill>
          <a:latin typeface="+mn-lt"/>
        </a:defRPr>
      </a:lvl5pPr>
      <a:lvl6pPr marL="11037888" indent="-1174750" algn="l" defTabSz="4703763" rtl="0" fontAlgn="base">
        <a:spcBef>
          <a:spcPct val="20000"/>
        </a:spcBef>
        <a:spcAft>
          <a:spcPct val="0"/>
        </a:spcAft>
        <a:buChar char="»"/>
        <a:defRPr sz="10400">
          <a:solidFill>
            <a:schemeClr val="tx1"/>
          </a:solidFill>
          <a:latin typeface="+mn-lt"/>
        </a:defRPr>
      </a:lvl6pPr>
      <a:lvl7pPr marL="11495088" indent="-1174750" algn="l" defTabSz="4703763" rtl="0" fontAlgn="base">
        <a:spcBef>
          <a:spcPct val="20000"/>
        </a:spcBef>
        <a:spcAft>
          <a:spcPct val="0"/>
        </a:spcAft>
        <a:buChar char="»"/>
        <a:defRPr sz="10400">
          <a:solidFill>
            <a:schemeClr val="tx1"/>
          </a:solidFill>
          <a:latin typeface="+mn-lt"/>
        </a:defRPr>
      </a:lvl7pPr>
      <a:lvl8pPr marL="11952288" indent="-1174750" algn="l" defTabSz="4703763" rtl="0" fontAlgn="base">
        <a:spcBef>
          <a:spcPct val="20000"/>
        </a:spcBef>
        <a:spcAft>
          <a:spcPct val="0"/>
        </a:spcAft>
        <a:buChar char="»"/>
        <a:defRPr sz="10400">
          <a:solidFill>
            <a:schemeClr val="tx1"/>
          </a:solidFill>
          <a:latin typeface="+mn-lt"/>
        </a:defRPr>
      </a:lvl8pPr>
      <a:lvl9pPr marL="12409488" indent="-1174750" algn="l" defTabSz="4703763" rtl="0" fontAlgn="base">
        <a:spcBef>
          <a:spcPct val="20000"/>
        </a:spcBef>
        <a:spcAft>
          <a:spcPct val="0"/>
        </a:spcAft>
        <a:buChar char="»"/>
        <a:defRPr sz="10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lumMod val="20000"/>
                <a:lumOff val="80000"/>
              </a:schemeClr>
            </a:gs>
            <a:gs pos="100000">
              <a:srgbClr val="F8F8F8"/>
            </a:gs>
          </a:gsLst>
          <a:lin ang="5400000" scaled="1"/>
        </a:gra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1" y="0"/>
            <a:ext cx="38404800" cy="4622800"/>
          </a:xfrm>
          <a:prstGeom prst="rect">
            <a:avLst/>
          </a:prstGeom>
          <a:solidFill>
            <a:srgbClr val="00B0F0"/>
          </a:solidFill>
          <a:ln w="0">
            <a:noFill/>
            <a:miter lim="800000"/>
            <a:headEnd/>
            <a:tailEnd/>
          </a:ln>
          <a:effectLst/>
        </p:spPr>
        <p:txBody>
          <a:bodyPr lIns="137160" tIns="68580" rIns="137160" bIns="68580" anchor="ctr"/>
          <a:lstStyle/>
          <a:p>
            <a:pPr algn="ctr" defTabSz="4703763"/>
            <a:r>
              <a:rPr lang="en-US" sz="9000" b="1" dirty="0" smtClean="0">
                <a:solidFill>
                  <a:schemeClr val="bg1"/>
                </a:solidFill>
                <a:latin typeface="Kalinga" pitchFamily="34" charset="0"/>
                <a:cs typeface="Kalinga" pitchFamily="34" charset="0"/>
              </a:rPr>
              <a:t>Internship </a:t>
            </a:r>
            <a:r>
              <a:rPr lang="en-US" sz="9000" b="1" dirty="0" smtClean="0">
                <a:solidFill>
                  <a:schemeClr val="bg1"/>
                </a:solidFill>
                <a:latin typeface="Kalinga" pitchFamily="34" charset="0"/>
                <a:cs typeface="Kalinga" pitchFamily="34" charset="0"/>
              </a:rPr>
              <a:t>at [Company Name</a:t>
            </a:r>
            <a:r>
              <a:rPr lang="en-US" sz="9000" b="1" dirty="0" smtClean="0">
                <a:solidFill>
                  <a:schemeClr val="bg1"/>
                </a:solidFill>
                <a:latin typeface="Kalinga" pitchFamily="34" charset="0"/>
                <a:cs typeface="Kalinga" pitchFamily="34" charset="0"/>
              </a:rPr>
              <a:t>] </a:t>
            </a:r>
          </a:p>
          <a:p>
            <a:pPr algn="ctr" defTabSz="4703763"/>
            <a:r>
              <a:rPr lang="en-US" sz="9000" b="1" dirty="0" smtClean="0">
                <a:solidFill>
                  <a:schemeClr val="bg1"/>
                </a:solidFill>
                <a:latin typeface="Kalinga" pitchFamily="34" charset="0"/>
                <a:cs typeface="Kalinga" pitchFamily="34" charset="0"/>
              </a:rPr>
              <a:t>[Semester year][Location]</a:t>
            </a:r>
            <a:endParaRPr lang="en-US" sz="9000" b="1" dirty="0">
              <a:solidFill>
                <a:schemeClr val="bg1"/>
              </a:solidFill>
              <a:latin typeface="Kalinga" pitchFamily="34" charset="0"/>
              <a:cs typeface="Kalinga" pitchFamily="34" charset="0"/>
            </a:endParaRPr>
          </a:p>
          <a:p>
            <a:pPr algn="ctr" defTabSz="4703763">
              <a:spcBef>
                <a:spcPts val="600"/>
              </a:spcBef>
            </a:pPr>
            <a:r>
              <a:rPr lang="en-US" sz="5400" b="1" dirty="0" smtClean="0">
                <a:solidFill>
                  <a:schemeClr val="bg1"/>
                </a:solidFill>
                <a:latin typeface="Kalinga" pitchFamily="34" charset="0"/>
                <a:cs typeface="Kalinga" pitchFamily="34" charset="0"/>
              </a:rPr>
              <a:t>Your full Name</a:t>
            </a:r>
            <a:endParaRPr lang="en-US" sz="5400" b="1" dirty="0" smtClean="0">
              <a:solidFill>
                <a:schemeClr val="bg1"/>
              </a:solidFill>
              <a:latin typeface="Kalinga" pitchFamily="34" charset="0"/>
              <a:cs typeface="Kalinga" pitchFamily="34" charset="0"/>
            </a:endParaRPr>
          </a:p>
          <a:p>
            <a:pPr algn="ctr" defTabSz="4703763"/>
            <a:r>
              <a:rPr lang="en-US" sz="4500" b="1" dirty="0" smtClean="0">
                <a:solidFill>
                  <a:srgbClr val="CFF4F5"/>
                </a:solidFill>
                <a:latin typeface="Kalinga" pitchFamily="34" charset="0"/>
                <a:cs typeface="Kalinga" pitchFamily="34" charset="0"/>
              </a:rPr>
              <a:t>Under/Graduate Student At Computer Science </a:t>
            </a:r>
            <a:r>
              <a:rPr lang="en-US" sz="4500" b="1" dirty="0" smtClean="0">
                <a:solidFill>
                  <a:srgbClr val="CFF4F5"/>
                </a:solidFill>
                <a:latin typeface="Kalinga" pitchFamily="34" charset="0"/>
                <a:cs typeface="Kalinga" pitchFamily="34" charset="0"/>
              </a:rPr>
              <a:t>Dept., </a:t>
            </a:r>
            <a:r>
              <a:rPr lang="en-US" sz="4500" b="1" dirty="0" smtClean="0">
                <a:solidFill>
                  <a:srgbClr val="CFF4F5"/>
                </a:solidFill>
                <a:latin typeface="Kalinga" pitchFamily="34" charset="0"/>
                <a:cs typeface="Kalinga" pitchFamily="34" charset="0"/>
              </a:rPr>
              <a:t>Utah State University</a:t>
            </a:r>
            <a:endParaRPr lang="en-US" sz="4500" b="1" dirty="0">
              <a:solidFill>
                <a:srgbClr val="CFF4F5"/>
              </a:solidFill>
              <a:latin typeface="Kalinga" pitchFamily="34" charset="0"/>
              <a:cs typeface="Kalinga" pitchFamily="34" charset="0"/>
            </a:endParaRPr>
          </a:p>
        </p:txBody>
      </p:sp>
      <p:sp>
        <p:nvSpPr>
          <p:cNvPr id="2051" name="Rectangle 7"/>
          <p:cNvSpPr>
            <a:spLocks noChangeArrowheads="1"/>
          </p:cNvSpPr>
          <p:nvPr/>
        </p:nvSpPr>
        <p:spPr bwMode="auto">
          <a:xfrm>
            <a:off x="224631" y="5067300"/>
            <a:ext cx="9063038" cy="1200150"/>
          </a:xfrm>
          <a:prstGeom prst="rect">
            <a:avLst/>
          </a:prstGeom>
          <a:solidFill>
            <a:srgbClr val="00B0F0"/>
          </a:solidFill>
          <a:ln>
            <a:noFill/>
          </a:ln>
          <a:effectLst/>
        </p:spPr>
        <p:txBody>
          <a:bodyPr wrap="none" lIns="137160" tIns="68580" rIns="137160" bIns="68580" anchor="ctr"/>
          <a:lstStyle/>
          <a:p>
            <a:pPr algn="ctr" defTabSz="4703763"/>
            <a:r>
              <a:rPr lang="en-US" sz="5500" b="1" dirty="0" smtClean="0">
                <a:solidFill>
                  <a:schemeClr val="bg1"/>
                </a:solidFill>
                <a:latin typeface="Kalinga" pitchFamily="34" charset="0"/>
                <a:cs typeface="Kalinga" pitchFamily="34" charset="0"/>
              </a:rPr>
              <a:t>Company Description</a:t>
            </a:r>
            <a:endParaRPr lang="en-US" sz="5500" b="1" dirty="0">
              <a:solidFill>
                <a:schemeClr val="bg1"/>
              </a:solidFill>
              <a:latin typeface="Kalinga" pitchFamily="34" charset="0"/>
              <a:cs typeface="Kalinga" pitchFamily="34" charset="0"/>
            </a:endParaRPr>
          </a:p>
        </p:txBody>
      </p:sp>
      <p:sp>
        <p:nvSpPr>
          <p:cNvPr id="2053" name="Rectangle 8"/>
          <p:cNvSpPr>
            <a:spLocks noChangeArrowheads="1"/>
          </p:cNvSpPr>
          <p:nvPr/>
        </p:nvSpPr>
        <p:spPr bwMode="auto">
          <a:xfrm>
            <a:off x="10078755" y="5067300"/>
            <a:ext cx="18310164" cy="1200150"/>
          </a:xfrm>
          <a:prstGeom prst="rect">
            <a:avLst/>
          </a:prstGeom>
          <a:solidFill>
            <a:srgbClr val="00B0F0"/>
          </a:solidFill>
          <a:ln>
            <a:noFill/>
          </a:ln>
          <a:effectLst/>
        </p:spPr>
        <p:txBody>
          <a:bodyPr wrap="none" lIns="137160" tIns="68580" rIns="137160" bIns="68580" anchor="ctr"/>
          <a:lstStyle/>
          <a:p>
            <a:pPr algn="ctr" defTabSz="4703763"/>
            <a:r>
              <a:rPr lang="en-US" sz="5700" b="1" dirty="0" smtClean="0">
                <a:solidFill>
                  <a:schemeClr val="bg1"/>
                </a:solidFill>
                <a:latin typeface="Kalinga" pitchFamily="34" charset="0"/>
                <a:cs typeface="Kalinga" pitchFamily="34" charset="0"/>
              </a:rPr>
              <a:t>Projects</a:t>
            </a:r>
            <a:endParaRPr lang="en-US" sz="5700" b="1" dirty="0">
              <a:solidFill>
                <a:schemeClr val="bg1"/>
              </a:solidFill>
              <a:latin typeface="Kalinga" pitchFamily="34" charset="0"/>
              <a:cs typeface="Kalinga" pitchFamily="34" charset="0"/>
            </a:endParaRPr>
          </a:p>
        </p:txBody>
      </p:sp>
      <p:sp>
        <p:nvSpPr>
          <p:cNvPr id="2055" name="Rectangle 16"/>
          <p:cNvSpPr>
            <a:spLocks noChangeArrowheads="1"/>
          </p:cNvSpPr>
          <p:nvPr/>
        </p:nvSpPr>
        <p:spPr bwMode="auto">
          <a:xfrm>
            <a:off x="10134905" y="19659536"/>
            <a:ext cx="18128131" cy="1200150"/>
          </a:xfrm>
          <a:prstGeom prst="rect">
            <a:avLst/>
          </a:prstGeom>
          <a:solidFill>
            <a:srgbClr val="00B0F0"/>
          </a:solidFill>
          <a:ln>
            <a:noFill/>
          </a:ln>
          <a:effectLst/>
        </p:spPr>
        <p:txBody>
          <a:bodyPr wrap="none" lIns="137160" tIns="68580" rIns="137160" bIns="68580" anchor="ctr"/>
          <a:lstStyle/>
          <a:p>
            <a:pPr algn="ctr" defTabSz="4703763"/>
            <a:r>
              <a:rPr lang="en-US" sz="5500" b="1" dirty="0" smtClean="0">
                <a:solidFill>
                  <a:schemeClr val="bg1"/>
                </a:solidFill>
                <a:latin typeface="Kalinga" pitchFamily="34" charset="0"/>
                <a:cs typeface="Kalinga" pitchFamily="34" charset="0"/>
              </a:rPr>
              <a:t>Project Description</a:t>
            </a:r>
            <a:endParaRPr lang="en-US" sz="5500" b="1" dirty="0">
              <a:solidFill>
                <a:schemeClr val="bg1"/>
              </a:solidFill>
              <a:latin typeface="Kalinga" pitchFamily="34" charset="0"/>
              <a:cs typeface="Kalinga" pitchFamily="34" charset="0"/>
            </a:endParaRPr>
          </a:p>
        </p:txBody>
      </p:sp>
      <p:sp>
        <p:nvSpPr>
          <p:cNvPr id="2056" name="Rectangle 10"/>
          <p:cNvSpPr>
            <a:spLocks noChangeArrowheads="1"/>
          </p:cNvSpPr>
          <p:nvPr/>
        </p:nvSpPr>
        <p:spPr bwMode="auto">
          <a:xfrm>
            <a:off x="29108400" y="5067300"/>
            <a:ext cx="9063037" cy="1200150"/>
          </a:xfrm>
          <a:prstGeom prst="rect">
            <a:avLst/>
          </a:prstGeom>
          <a:solidFill>
            <a:srgbClr val="00B0F0"/>
          </a:solidFill>
          <a:ln>
            <a:noFill/>
          </a:ln>
          <a:effectLst/>
        </p:spPr>
        <p:txBody>
          <a:bodyPr wrap="none" lIns="137160" tIns="68580" rIns="137160" bIns="68580" anchor="ctr"/>
          <a:lstStyle/>
          <a:p>
            <a:pPr algn="ctr" defTabSz="4703763"/>
            <a:r>
              <a:rPr lang="en-US" sz="5500" b="1" dirty="0" smtClean="0">
                <a:solidFill>
                  <a:schemeClr val="bg1"/>
                </a:solidFill>
                <a:latin typeface="Kalinga" pitchFamily="34" charset="0"/>
                <a:cs typeface="Kalinga" pitchFamily="34" charset="0"/>
              </a:rPr>
              <a:t>Technologies</a:t>
            </a:r>
            <a:endParaRPr lang="en-US" sz="5500" b="1" dirty="0">
              <a:solidFill>
                <a:schemeClr val="bg1"/>
              </a:solidFill>
              <a:latin typeface="Kalinga" pitchFamily="34" charset="0"/>
              <a:cs typeface="Kalinga" pitchFamily="34" charset="0"/>
            </a:endParaRPr>
          </a:p>
        </p:txBody>
      </p:sp>
      <p:sp>
        <p:nvSpPr>
          <p:cNvPr id="2057" name="Rectangle 18"/>
          <p:cNvSpPr>
            <a:spLocks noChangeArrowheads="1"/>
          </p:cNvSpPr>
          <p:nvPr/>
        </p:nvSpPr>
        <p:spPr bwMode="auto">
          <a:xfrm>
            <a:off x="29108401" y="26458736"/>
            <a:ext cx="9063036" cy="1200150"/>
          </a:xfrm>
          <a:prstGeom prst="rect">
            <a:avLst/>
          </a:prstGeom>
          <a:solidFill>
            <a:srgbClr val="00B0F0"/>
          </a:solidFill>
          <a:ln>
            <a:noFill/>
          </a:ln>
          <a:effectLst/>
        </p:spPr>
        <p:txBody>
          <a:bodyPr wrap="none" lIns="137160" tIns="68580" rIns="137160" bIns="68580" anchor="ctr"/>
          <a:lstStyle/>
          <a:p>
            <a:pPr algn="ctr" defTabSz="4703763"/>
            <a:r>
              <a:rPr lang="en-US" sz="5500" b="1" dirty="0" smtClean="0">
                <a:solidFill>
                  <a:schemeClr val="bg1"/>
                </a:solidFill>
                <a:latin typeface="Kalinga" pitchFamily="34" charset="0"/>
                <a:cs typeface="Kalinga" pitchFamily="34" charset="0"/>
              </a:rPr>
              <a:t>Preparation</a:t>
            </a:r>
            <a:endParaRPr lang="en-US" sz="5500" b="1" dirty="0">
              <a:solidFill>
                <a:schemeClr val="bg1"/>
              </a:solidFill>
              <a:latin typeface="Kalinga" pitchFamily="34" charset="0"/>
              <a:cs typeface="Kalinga" pitchFamily="34" charset="0"/>
            </a:endParaRPr>
          </a:p>
        </p:txBody>
      </p:sp>
      <p:sp>
        <p:nvSpPr>
          <p:cNvPr id="2062" name="Text Box 402"/>
          <p:cNvSpPr txBox="1">
            <a:spLocks noChangeArrowheads="1"/>
          </p:cNvSpPr>
          <p:nvPr/>
        </p:nvSpPr>
        <p:spPr bwMode="auto">
          <a:xfrm>
            <a:off x="622300" y="10214820"/>
            <a:ext cx="8267700" cy="8263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lvl1pPr defTabSz="4703763" eaLnBrk="0" hangingPunct="0">
              <a:defRPr sz="3000">
                <a:solidFill>
                  <a:schemeClr val="tx1"/>
                </a:solidFill>
                <a:latin typeface="Arial" charset="0"/>
              </a:defRPr>
            </a:lvl1pPr>
            <a:lvl2pPr marL="742950" indent="-285750" defTabSz="4703763" eaLnBrk="0" hangingPunct="0">
              <a:defRPr sz="3000">
                <a:solidFill>
                  <a:schemeClr val="tx1"/>
                </a:solidFill>
                <a:latin typeface="Arial" charset="0"/>
              </a:defRPr>
            </a:lvl2pPr>
            <a:lvl3pPr marL="1143000" indent="-228600" defTabSz="4703763" eaLnBrk="0" hangingPunct="0">
              <a:defRPr sz="3000">
                <a:solidFill>
                  <a:schemeClr val="tx1"/>
                </a:solidFill>
                <a:latin typeface="Arial" charset="0"/>
              </a:defRPr>
            </a:lvl3pPr>
            <a:lvl4pPr marL="1600200" indent="-228600" defTabSz="4703763" eaLnBrk="0" hangingPunct="0">
              <a:defRPr sz="3000">
                <a:solidFill>
                  <a:schemeClr val="tx1"/>
                </a:solidFill>
                <a:latin typeface="Arial" charset="0"/>
              </a:defRPr>
            </a:lvl4pPr>
            <a:lvl5pPr marL="2057400" indent="-228600" defTabSz="4703763" eaLnBrk="0" hangingPunct="0">
              <a:defRPr sz="3000">
                <a:solidFill>
                  <a:schemeClr val="tx1"/>
                </a:solidFill>
                <a:latin typeface="Arial" charset="0"/>
              </a:defRPr>
            </a:lvl5pPr>
            <a:lvl6pPr marL="2514600" indent="-228600" defTabSz="4703763" eaLnBrk="0" fontAlgn="base" hangingPunct="0">
              <a:spcBef>
                <a:spcPct val="0"/>
              </a:spcBef>
              <a:spcAft>
                <a:spcPct val="0"/>
              </a:spcAft>
              <a:defRPr sz="3000">
                <a:solidFill>
                  <a:schemeClr val="tx1"/>
                </a:solidFill>
                <a:latin typeface="Arial" charset="0"/>
              </a:defRPr>
            </a:lvl6pPr>
            <a:lvl7pPr marL="2971800" indent="-228600" defTabSz="4703763" eaLnBrk="0" fontAlgn="base" hangingPunct="0">
              <a:spcBef>
                <a:spcPct val="0"/>
              </a:spcBef>
              <a:spcAft>
                <a:spcPct val="0"/>
              </a:spcAft>
              <a:defRPr sz="3000">
                <a:solidFill>
                  <a:schemeClr val="tx1"/>
                </a:solidFill>
                <a:latin typeface="Arial" charset="0"/>
              </a:defRPr>
            </a:lvl7pPr>
            <a:lvl8pPr marL="3429000" indent="-228600" defTabSz="4703763" eaLnBrk="0" fontAlgn="base" hangingPunct="0">
              <a:spcBef>
                <a:spcPct val="0"/>
              </a:spcBef>
              <a:spcAft>
                <a:spcPct val="0"/>
              </a:spcAft>
              <a:defRPr sz="3000">
                <a:solidFill>
                  <a:schemeClr val="tx1"/>
                </a:solidFill>
                <a:latin typeface="Arial" charset="0"/>
              </a:defRPr>
            </a:lvl8pPr>
            <a:lvl9pPr marL="3886200" indent="-228600" defTabSz="4703763" eaLnBrk="0" fontAlgn="base" hangingPunct="0">
              <a:spcBef>
                <a:spcPct val="0"/>
              </a:spcBef>
              <a:spcAft>
                <a:spcPct val="0"/>
              </a:spcAft>
              <a:defRPr sz="3000">
                <a:solidFill>
                  <a:schemeClr val="tx1"/>
                </a:solidFill>
                <a:latin typeface="Arial" charset="0"/>
              </a:defRPr>
            </a:lvl9pPr>
          </a:lstStyle>
          <a:p>
            <a:pPr algn="just" eaLnBrk="1" hangingPunct="1">
              <a:spcBef>
                <a:spcPct val="50000"/>
              </a:spcBef>
            </a:pPr>
            <a:r>
              <a:rPr lang="en-US" sz="4400" dirty="0" smtClean="0">
                <a:latin typeface="Kalinga" pitchFamily="34" charset="0"/>
                <a:cs typeface="Kalinga" pitchFamily="34" charset="0"/>
              </a:rPr>
              <a:t>Main function of the company; if commercial, what products does it produce and how does it make its money? If government, what are its aims and how does it contribute to the USA? What services does it provide? How many employees? Current value on the stock market; current sales. Locations; International/national etc. </a:t>
            </a:r>
            <a:endParaRPr lang="en-US" sz="4400" dirty="0">
              <a:latin typeface="Kalinga" pitchFamily="34" charset="0"/>
              <a:cs typeface="Kalinga" pitchFamily="34" charset="0"/>
            </a:endParaRPr>
          </a:p>
        </p:txBody>
      </p:sp>
      <p:sp>
        <p:nvSpPr>
          <p:cNvPr id="2455" name="Text Box 407"/>
          <p:cNvSpPr txBox="1">
            <a:spLocks noChangeArrowheads="1"/>
          </p:cNvSpPr>
          <p:nvPr/>
        </p:nvSpPr>
        <p:spPr bwMode="auto">
          <a:xfrm>
            <a:off x="29303663" y="6756400"/>
            <a:ext cx="8477250" cy="307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703763">
              <a:defRPr>
                <a:solidFill>
                  <a:schemeClr val="tx1"/>
                </a:solidFill>
                <a:latin typeface="Arial" charset="0"/>
              </a:defRPr>
            </a:lvl1pPr>
            <a:lvl2pPr defTabSz="4703763">
              <a:defRPr>
                <a:solidFill>
                  <a:schemeClr val="tx1"/>
                </a:solidFill>
                <a:latin typeface="Arial" charset="0"/>
              </a:defRPr>
            </a:lvl2pPr>
            <a:lvl3pPr defTabSz="4703763">
              <a:defRPr>
                <a:solidFill>
                  <a:schemeClr val="tx1"/>
                </a:solidFill>
                <a:latin typeface="Arial" charset="0"/>
              </a:defRPr>
            </a:lvl3pPr>
            <a:lvl4pPr defTabSz="4703763">
              <a:defRPr>
                <a:solidFill>
                  <a:schemeClr val="tx1"/>
                </a:solidFill>
                <a:latin typeface="Arial" charset="0"/>
              </a:defRPr>
            </a:lvl4pPr>
            <a:lvl5pPr defTabSz="4703763">
              <a:defRPr>
                <a:solidFill>
                  <a:schemeClr val="tx1"/>
                </a:solidFill>
                <a:latin typeface="Arial" charset="0"/>
              </a:defRPr>
            </a:lvl5pPr>
            <a:lvl6pPr defTabSz="4703763" fontAlgn="base">
              <a:spcBef>
                <a:spcPct val="0"/>
              </a:spcBef>
              <a:spcAft>
                <a:spcPct val="0"/>
              </a:spcAft>
              <a:defRPr>
                <a:solidFill>
                  <a:schemeClr val="tx1"/>
                </a:solidFill>
                <a:latin typeface="Arial" charset="0"/>
              </a:defRPr>
            </a:lvl6pPr>
            <a:lvl7pPr defTabSz="4703763" fontAlgn="base">
              <a:spcBef>
                <a:spcPct val="0"/>
              </a:spcBef>
              <a:spcAft>
                <a:spcPct val="0"/>
              </a:spcAft>
              <a:defRPr>
                <a:solidFill>
                  <a:schemeClr val="tx1"/>
                </a:solidFill>
                <a:latin typeface="Arial" charset="0"/>
              </a:defRPr>
            </a:lvl7pPr>
            <a:lvl8pPr defTabSz="4703763" fontAlgn="base">
              <a:spcBef>
                <a:spcPct val="0"/>
              </a:spcBef>
              <a:spcAft>
                <a:spcPct val="0"/>
              </a:spcAft>
              <a:defRPr>
                <a:solidFill>
                  <a:schemeClr val="tx1"/>
                </a:solidFill>
                <a:latin typeface="Arial" charset="0"/>
              </a:defRPr>
            </a:lvl8pPr>
            <a:lvl9pPr defTabSz="4703763" fontAlgn="base">
              <a:spcBef>
                <a:spcPct val="0"/>
              </a:spcBef>
              <a:spcAft>
                <a:spcPct val="0"/>
              </a:spcAft>
              <a:defRPr>
                <a:solidFill>
                  <a:schemeClr val="tx1"/>
                </a:solidFill>
                <a:latin typeface="Arial" charset="0"/>
              </a:defRPr>
            </a:lvl9pPr>
          </a:lstStyle>
          <a:p>
            <a:pPr algn="just">
              <a:lnSpc>
                <a:spcPct val="110000"/>
              </a:lnSpc>
              <a:defRPr/>
            </a:pPr>
            <a:r>
              <a:rPr lang="en-US" sz="4400" dirty="0" smtClean="0">
                <a:latin typeface="Kalinga" pitchFamily="34" charset="0"/>
                <a:cs typeface="Kalinga" pitchFamily="34" charset="0"/>
              </a:rPr>
              <a:t>What software technologies did I apply. Give the technology and its basic use within the project.</a:t>
            </a:r>
            <a:endParaRPr lang="en-US" sz="4400" dirty="0" smtClean="0">
              <a:latin typeface="Kalinga" pitchFamily="34" charset="0"/>
              <a:cs typeface="Kalinga" pitchFamily="34" charset="0"/>
            </a:endParaRPr>
          </a:p>
        </p:txBody>
      </p:sp>
      <p:sp>
        <p:nvSpPr>
          <p:cNvPr id="2075" name="AutoShape 466"/>
          <p:cNvSpPr>
            <a:spLocks noChangeAspect="1" noChangeArrowheads="1" noTextEdit="1"/>
          </p:cNvSpPr>
          <p:nvPr/>
        </p:nvSpPr>
        <p:spPr bwMode="auto">
          <a:xfrm>
            <a:off x="15028863" y="27290713"/>
            <a:ext cx="3089275" cy="383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80" name="Text Box 764"/>
          <p:cNvSpPr txBox="1">
            <a:spLocks noChangeArrowheads="1"/>
          </p:cNvSpPr>
          <p:nvPr/>
        </p:nvSpPr>
        <p:spPr bwMode="auto">
          <a:xfrm>
            <a:off x="29303663" y="28386199"/>
            <a:ext cx="8534400" cy="4574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1450" tIns="85725" rIns="171450" bIns="85725">
            <a:spAutoFit/>
          </a:bodyPr>
          <a:lstStyle>
            <a:lvl1pPr marL="342900" indent="-342900" defTabSz="4703763" eaLnBrk="0" hangingPunct="0">
              <a:defRPr sz="3000">
                <a:solidFill>
                  <a:schemeClr val="tx1"/>
                </a:solidFill>
                <a:latin typeface="Arial" charset="0"/>
              </a:defRPr>
            </a:lvl1pPr>
            <a:lvl2pPr marL="742950" indent="-285750" defTabSz="4703763" eaLnBrk="0" hangingPunct="0">
              <a:defRPr sz="3000">
                <a:solidFill>
                  <a:schemeClr val="tx1"/>
                </a:solidFill>
                <a:latin typeface="Arial" charset="0"/>
              </a:defRPr>
            </a:lvl2pPr>
            <a:lvl3pPr marL="1143000" indent="-228600" defTabSz="4703763" eaLnBrk="0" hangingPunct="0">
              <a:defRPr sz="3000">
                <a:solidFill>
                  <a:schemeClr val="tx1"/>
                </a:solidFill>
                <a:latin typeface="Arial" charset="0"/>
              </a:defRPr>
            </a:lvl3pPr>
            <a:lvl4pPr marL="1600200" indent="-228600" defTabSz="4703763" eaLnBrk="0" hangingPunct="0">
              <a:defRPr sz="3000">
                <a:solidFill>
                  <a:schemeClr val="tx1"/>
                </a:solidFill>
                <a:latin typeface="Arial" charset="0"/>
              </a:defRPr>
            </a:lvl4pPr>
            <a:lvl5pPr marL="2057400" indent="-228600" defTabSz="4703763" eaLnBrk="0" hangingPunct="0">
              <a:defRPr sz="3000">
                <a:solidFill>
                  <a:schemeClr val="tx1"/>
                </a:solidFill>
                <a:latin typeface="Arial" charset="0"/>
              </a:defRPr>
            </a:lvl5pPr>
            <a:lvl6pPr marL="2514600" indent="-228600" defTabSz="4703763" eaLnBrk="0" fontAlgn="base" hangingPunct="0">
              <a:spcBef>
                <a:spcPct val="0"/>
              </a:spcBef>
              <a:spcAft>
                <a:spcPct val="0"/>
              </a:spcAft>
              <a:defRPr sz="3000">
                <a:solidFill>
                  <a:schemeClr val="tx1"/>
                </a:solidFill>
                <a:latin typeface="Arial" charset="0"/>
              </a:defRPr>
            </a:lvl6pPr>
            <a:lvl7pPr marL="2971800" indent="-228600" defTabSz="4703763" eaLnBrk="0" fontAlgn="base" hangingPunct="0">
              <a:spcBef>
                <a:spcPct val="0"/>
              </a:spcBef>
              <a:spcAft>
                <a:spcPct val="0"/>
              </a:spcAft>
              <a:defRPr sz="3000">
                <a:solidFill>
                  <a:schemeClr val="tx1"/>
                </a:solidFill>
                <a:latin typeface="Arial" charset="0"/>
              </a:defRPr>
            </a:lvl7pPr>
            <a:lvl8pPr marL="3429000" indent="-228600" defTabSz="4703763" eaLnBrk="0" fontAlgn="base" hangingPunct="0">
              <a:spcBef>
                <a:spcPct val="0"/>
              </a:spcBef>
              <a:spcAft>
                <a:spcPct val="0"/>
              </a:spcAft>
              <a:defRPr sz="3000">
                <a:solidFill>
                  <a:schemeClr val="tx1"/>
                </a:solidFill>
                <a:latin typeface="Arial" charset="0"/>
              </a:defRPr>
            </a:lvl8pPr>
            <a:lvl9pPr marL="3886200" indent="-228600" defTabSz="4703763" eaLnBrk="0" fontAlgn="base" hangingPunct="0">
              <a:spcBef>
                <a:spcPct val="0"/>
              </a:spcBef>
              <a:spcAft>
                <a:spcPct val="0"/>
              </a:spcAft>
              <a:defRPr sz="3000">
                <a:solidFill>
                  <a:schemeClr val="tx1"/>
                </a:solidFill>
                <a:latin typeface="Arial" charset="0"/>
              </a:defRPr>
            </a:lvl9pPr>
          </a:lstStyle>
          <a:p>
            <a:pPr eaLnBrk="1" hangingPunct="1">
              <a:spcBef>
                <a:spcPct val="50000"/>
              </a:spcBef>
              <a:buFontTx/>
              <a:buAutoNum type="arabicPeriod"/>
            </a:pPr>
            <a:r>
              <a:rPr lang="en-US" sz="4400" dirty="0">
                <a:latin typeface="Kalinga" pitchFamily="34" charset="0"/>
                <a:cs typeface="Kalinga" pitchFamily="34" charset="0"/>
              </a:rPr>
              <a:t> </a:t>
            </a:r>
            <a:r>
              <a:rPr lang="en-US" sz="4400" dirty="0" smtClean="0">
                <a:latin typeface="Kalinga" pitchFamily="34" charset="0"/>
                <a:cs typeface="Kalinga" pitchFamily="34" charset="0"/>
              </a:rPr>
              <a:t>What classes / topics / experience prepared me to succeed?</a:t>
            </a:r>
            <a:endParaRPr lang="en-US" sz="4400" dirty="0">
              <a:latin typeface="Kalinga" pitchFamily="34" charset="0"/>
              <a:cs typeface="Kalinga" pitchFamily="34" charset="0"/>
            </a:endParaRPr>
          </a:p>
          <a:p>
            <a:pPr eaLnBrk="1" hangingPunct="1">
              <a:spcBef>
                <a:spcPct val="50000"/>
              </a:spcBef>
              <a:buFontTx/>
              <a:buAutoNum type="arabicPeriod"/>
            </a:pPr>
            <a:r>
              <a:rPr lang="en-US" sz="4400" dirty="0">
                <a:latin typeface="Kalinga" pitchFamily="34" charset="0"/>
                <a:cs typeface="Kalinga" pitchFamily="34" charset="0"/>
              </a:rPr>
              <a:t> </a:t>
            </a:r>
            <a:r>
              <a:rPr lang="en-US" sz="4400" dirty="0" smtClean="0">
                <a:latin typeface="Kalinga" pitchFamily="34" charset="0"/>
                <a:cs typeface="Kalinga" pitchFamily="34" charset="0"/>
              </a:rPr>
              <a:t>Second … etc. Mention specific classes or professors if you want</a:t>
            </a:r>
            <a:endParaRPr lang="en-US" sz="4400" dirty="0">
              <a:latin typeface="Kalinga" pitchFamily="34" charset="0"/>
              <a:cs typeface="Kalinga" pitchFamily="34" charset="0"/>
            </a:endParaRPr>
          </a:p>
        </p:txBody>
      </p:sp>
      <p:sp>
        <p:nvSpPr>
          <p:cNvPr id="2081" name="Text Box 765"/>
          <p:cNvSpPr txBox="1">
            <a:spLocks noChangeArrowheads="1"/>
          </p:cNvSpPr>
          <p:nvPr/>
        </p:nvSpPr>
        <p:spPr bwMode="auto">
          <a:xfrm>
            <a:off x="10052858" y="6832600"/>
            <a:ext cx="18149548"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4703763" eaLnBrk="0" hangingPunct="0">
              <a:defRPr sz="3000">
                <a:solidFill>
                  <a:schemeClr val="tx1"/>
                </a:solidFill>
                <a:latin typeface="Arial" charset="0"/>
              </a:defRPr>
            </a:lvl1pPr>
            <a:lvl2pPr marL="742950" indent="-285750" defTabSz="4703763" eaLnBrk="0" hangingPunct="0">
              <a:defRPr sz="3000">
                <a:solidFill>
                  <a:schemeClr val="tx1"/>
                </a:solidFill>
                <a:latin typeface="Arial" charset="0"/>
              </a:defRPr>
            </a:lvl2pPr>
            <a:lvl3pPr marL="1143000" indent="-228600" defTabSz="4703763" eaLnBrk="0" hangingPunct="0">
              <a:defRPr sz="3000">
                <a:solidFill>
                  <a:schemeClr val="tx1"/>
                </a:solidFill>
                <a:latin typeface="Arial" charset="0"/>
              </a:defRPr>
            </a:lvl3pPr>
            <a:lvl4pPr marL="1600200" indent="-228600" defTabSz="4703763" eaLnBrk="0" hangingPunct="0">
              <a:defRPr sz="3000">
                <a:solidFill>
                  <a:schemeClr val="tx1"/>
                </a:solidFill>
                <a:latin typeface="Arial" charset="0"/>
              </a:defRPr>
            </a:lvl4pPr>
            <a:lvl5pPr marL="2057400" indent="-228600" defTabSz="4703763" eaLnBrk="0" hangingPunct="0">
              <a:defRPr sz="3000">
                <a:solidFill>
                  <a:schemeClr val="tx1"/>
                </a:solidFill>
                <a:latin typeface="Arial" charset="0"/>
              </a:defRPr>
            </a:lvl5pPr>
            <a:lvl6pPr marL="2514600" indent="-228600" defTabSz="4703763" eaLnBrk="0" fontAlgn="base" hangingPunct="0">
              <a:spcBef>
                <a:spcPct val="0"/>
              </a:spcBef>
              <a:spcAft>
                <a:spcPct val="0"/>
              </a:spcAft>
              <a:defRPr sz="3000">
                <a:solidFill>
                  <a:schemeClr val="tx1"/>
                </a:solidFill>
                <a:latin typeface="Arial" charset="0"/>
              </a:defRPr>
            </a:lvl6pPr>
            <a:lvl7pPr marL="2971800" indent="-228600" defTabSz="4703763" eaLnBrk="0" fontAlgn="base" hangingPunct="0">
              <a:spcBef>
                <a:spcPct val="0"/>
              </a:spcBef>
              <a:spcAft>
                <a:spcPct val="0"/>
              </a:spcAft>
              <a:defRPr sz="3000">
                <a:solidFill>
                  <a:schemeClr val="tx1"/>
                </a:solidFill>
                <a:latin typeface="Arial" charset="0"/>
              </a:defRPr>
            </a:lvl7pPr>
            <a:lvl8pPr marL="3429000" indent="-228600" defTabSz="4703763" eaLnBrk="0" fontAlgn="base" hangingPunct="0">
              <a:spcBef>
                <a:spcPct val="0"/>
              </a:spcBef>
              <a:spcAft>
                <a:spcPct val="0"/>
              </a:spcAft>
              <a:defRPr sz="3000">
                <a:solidFill>
                  <a:schemeClr val="tx1"/>
                </a:solidFill>
                <a:latin typeface="Arial" charset="0"/>
              </a:defRPr>
            </a:lvl8pPr>
            <a:lvl9pPr marL="3886200" indent="-228600" defTabSz="4703763" eaLnBrk="0" fontAlgn="base" hangingPunct="0">
              <a:spcBef>
                <a:spcPct val="0"/>
              </a:spcBef>
              <a:spcAft>
                <a:spcPct val="0"/>
              </a:spcAft>
              <a:defRPr sz="3000">
                <a:solidFill>
                  <a:schemeClr val="tx1"/>
                </a:solidFill>
                <a:latin typeface="Arial" charset="0"/>
              </a:defRPr>
            </a:lvl9pPr>
          </a:lstStyle>
          <a:p>
            <a:pPr algn="just" eaLnBrk="1" hangingPunct="1">
              <a:spcBef>
                <a:spcPct val="50000"/>
              </a:spcBef>
            </a:pPr>
            <a:r>
              <a:rPr lang="en-US" sz="4400" dirty="0" smtClean="0">
                <a:latin typeface="Kalinga" pitchFamily="34" charset="0"/>
                <a:cs typeface="Kalinga" pitchFamily="34" charset="0"/>
              </a:rPr>
              <a:t>Overall description of the projects (as a list is fine). Make sure you describe the </a:t>
            </a:r>
            <a:r>
              <a:rPr lang="en-US" sz="4400" b="1" dirty="0" smtClean="0">
                <a:latin typeface="Kalinga" pitchFamily="34" charset="0"/>
                <a:cs typeface="Kalinga" pitchFamily="34" charset="0"/>
              </a:rPr>
              <a:t>problem</a:t>
            </a:r>
            <a:r>
              <a:rPr lang="en-US" sz="4400" dirty="0" smtClean="0">
                <a:latin typeface="Kalinga" pitchFamily="34" charset="0"/>
                <a:cs typeface="Kalinga" pitchFamily="34" charset="0"/>
              </a:rPr>
              <a:t> that you solved.</a:t>
            </a:r>
          </a:p>
          <a:p>
            <a:pPr algn="just" eaLnBrk="1" hangingPunct="1">
              <a:spcBef>
                <a:spcPct val="50000"/>
              </a:spcBef>
            </a:pPr>
            <a:r>
              <a:rPr lang="en-US" sz="4400" dirty="0" smtClean="0">
                <a:latin typeface="Kalinga" pitchFamily="34" charset="0"/>
                <a:cs typeface="Kalinga" pitchFamily="34" charset="0"/>
              </a:rPr>
              <a:t>Must have at least two figures here. You are not allowed to give just text!</a:t>
            </a:r>
          </a:p>
          <a:p>
            <a:pPr algn="just" eaLnBrk="1" hangingPunct="1">
              <a:spcBef>
                <a:spcPct val="50000"/>
              </a:spcBef>
            </a:pPr>
            <a:r>
              <a:rPr lang="en-US" sz="4400" dirty="0" smtClean="0">
                <a:latin typeface="Kalinga" pitchFamily="34" charset="0"/>
                <a:cs typeface="Kalinga" pitchFamily="34" charset="0"/>
              </a:rPr>
              <a:t>Be careful not to give any details that could be intellectual property of the company! If there are any concerns, then generalize the description to remove specific information.</a:t>
            </a:r>
            <a:endParaRPr lang="en-US" sz="4400" dirty="0">
              <a:latin typeface="Kalinga" pitchFamily="34" charset="0"/>
              <a:cs typeface="Kalinga" pitchFamily="34" charset="0"/>
            </a:endParaRPr>
          </a:p>
        </p:txBody>
      </p:sp>
      <p:pic>
        <p:nvPicPr>
          <p:cNvPr id="378" name="Picture 377" descr="horizontal_stacked_logo_white.png"/>
          <p:cNvPicPr>
            <a:picLocks noChangeAspect="1"/>
          </p:cNvPicPr>
          <p:nvPr/>
        </p:nvPicPr>
        <p:blipFill>
          <a:blip r:embed="rId3" cstate="print"/>
          <a:stretch>
            <a:fillRect/>
          </a:stretch>
        </p:blipFill>
        <p:spPr>
          <a:xfrm>
            <a:off x="31318200" y="1905000"/>
            <a:ext cx="6932569" cy="2596782"/>
          </a:xfrm>
          <a:prstGeom prst="rect">
            <a:avLst/>
          </a:prstGeom>
        </p:spPr>
      </p:pic>
      <p:pic>
        <p:nvPicPr>
          <p:cNvPr id="1026" name="Picture 2" descr="http://cs.usu.edu/images/uploads/computer_science_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71698" y="228600"/>
            <a:ext cx="5752102" cy="1462401"/>
          </a:xfrm>
          <a:prstGeom prst="rect">
            <a:avLst/>
          </a:prstGeom>
          <a:noFill/>
          <a:extLst>
            <a:ext uri="{909E8E84-426E-40DD-AFC4-6F175D3DCCD1}">
              <a14:hiddenFill xmlns:a14="http://schemas.microsoft.com/office/drawing/2010/main">
                <a:solidFill>
                  <a:srgbClr val="FFFFFF"/>
                </a:solidFill>
              </a14:hiddenFill>
            </a:ext>
          </a:extLst>
        </p:spPr>
      </p:pic>
      <p:sp>
        <p:nvSpPr>
          <p:cNvPr id="478" name="Rectangle 7"/>
          <p:cNvSpPr>
            <a:spLocks noChangeArrowheads="1"/>
          </p:cNvSpPr>
          <p:nvPr/>
        </p:nvSpPr>
        <p:spPr bwMode="auto">
          <a:xfrm>
            <a:off x="224631" y="19659536"/>
            <a:ext cx="9063038" cy="1200150"/>
          </a:xfrm>
          <a:prstGeom prst="rect">
            <a:avLst/>
          </a:prstGeom>
          <a:solidFill>
            <a:srgbClr val="00B0F0"/>
          </a:solidFill>
          <a:ln>
            <a:noFill/>
          </a:ln>
          <a:effectLst/>
        </p:spPr>
        <p:txBody>
          <a:bodyPr wrap="none" lIns="137160" tIns="68580" rIns="137160" bIns="68580" anchor="ctr"/>
          <a:lstStyle/>
          <a:p>
            <a:pPr algn="ctr" defTabSz="4703763"/>
            <a:r>
              <a:rPr lang="en-US" sz="5500" b="1" dirty="0" smtClean="0">
                <a:solidFill>
                  <a:schemeClr val="bg1"/>
                </a:solidFill>
                <a:latin typeface="Kalinga" pitchFamily="34" charset="0"/>
                <a:cs typeface="Kalinga" pitchFamily="34" charset="0"/>
              </a:rPr>
              <a:t>Internship Objective</a:t>
            </a:r>
            <a:endParaRPr lang="en-US" sz="5500" b="1" dirty="0">
              <a:solidFill>
                <a:schemeClr val="bg1"/>
              </a:solidFill>
              <a:latin typeface="Kalinga" pitchFamily="34" charset="0"/>
              <a:cs typeface="Kalinga" pitchFamily="34" charset="0"/>
            </a:endParaRPr>
          </a:p>
        </p:txBody>
      </p:sp>
      <p:sp>
        <p:nvSpPr>
          <p:cNvPr id="479" name="Text Box 402"/>
          <p:cNvSpPr txBox="1">
            <a:spLocks noChangeArrowheads="1"/>
          </p:cNvSpPr>
          <p:nvPr/>
        </p:nvSpPr>
        <p:spPr bwMode="auto">
          <a:xfrm>
            <a:off x="622300" y="21235088"/>
            <a:ext cx="8267700" cy="2846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lvl1pPr defTabSz="4703763" eaLnBrk="0" hangingPunct="0">
              <a:defRPr sz="3000">
                <a:solidFill>
                  <a:schemeClr val="tx1"/>
                </a:solidFill>
                <a:latin typeface="Arial" charset="0"/>
              </a:defRPr>
            </a:lvl1pPr>
            <a:lvl2pPr marL="742950" indent="-285750" defTabSz="4703763" eaLnBrk="0" hangingPunct="0">
              <a:defRPr sz="3000">
                <a:solidFill>
                  <a:schemeClr val="tx1"/>
                </a:solidFill>
                <a:latin typeface="Arial" charset="0"/>
              </a:defRPr>
            </a:lvl2pPr>
            <a:lvl3pPr marL="1143000" indent="-228600" defTabSz="4703763" eaLnBrk="0" hangingPunct="0">
              <a:defRPr sz="3000">
                <a:solidFill>
                  <a:schemeClr val="tx1"/>
                </a:solidFill>
                <a:latin typeface="Arial" charset="0"/>
              </a:defRPr>
            </a:lvl3pPr>
            <a:lvl4pPr marL="1600200" indent="-228600" defTabSz="4703763" eaLnBrk="0" hangingPunct="0">
              <a:defRPr sz="3000">
                <a:solidFill>
                  <a:schemeClr val="tx1"/>
                </a:solidFill>
                <a:latin typeface="Arial" charset="0"/>
              </a:defRPr>
            </a:lvl4pPr>
            <a:lvl5pPr marL="2057400" indent="-228600" defTabSz="4703763" eaLnBrk="0" hangingPunct="0">
              <a:defRPr sz="3000">
                <a:solidFill>
                  <a:schemeClr val="tx1"/>
                </a:solidFill>
                <a:latin typeface="Arial" charset="0"/>
              </a:defRPr>
            </a:lvl5pPr>
            <a:lvl6pPr marL="2514600" indent="-228600" defTabSz="4703763" eaLnBrk="0" fontAlgn="base" hangingPunct="0">
              <a:spcBef>
                <a:spcPct val="0"/>
              </a:spcBef>
              <a:spcAft>
                <a:spcPct val="0"/>
              </a:spcAft>
              <a:defRPr sz="3000">
                <a:solidFill>
                  <a:schemeClr val="tx1"/>
                </a:solidFill>
                <a:latin typeface="Arial" charset="0"/>
              </a:defRPr>
            </a:lvl6pPr>
            <a:lvl7pPr marL="2971800" indent="-228600" defTabSz="4703763" eaLnBrk="0" fontAlgn="base" hangingPunct="0">
              <a:spcBef>
                <a:spcPct val="0"/>
              </a:spcBef>
              <a:spcAft>
                <a:spcPct val="0"/>
              </a:spcAft>
              <a:defRPr sz="3000">
                <a:solidFill>
                  <a:schemeClr val="tx1"/>
                </a:solidFill>
                <a:latin typeface="Arial" charset="0"/>
              </a:defRPr>
            </a:lvl7pPr>
            <a:lvl8pPr marL="3429000" indent="-228600" defTabSz="4703763" eaLnBrk="0" fontAlgn="base" hangingPunct="0">
              <a:spcBef>
                <a:spcPct val="0"/>
              </a:spcBef>
              <a:spcAft>
                <a:spcPct val="0"/>
              </a:spcAft>
              <a:defRPr sz="3000">
                <a:solidFill>
                  <a:schemeClr val="tx1"/>
                </a:solidFill>
                <a:latin typeface="Arial" charset="0"/>
              </a:defRPr>
            </a:lvl8pPr>
            <a:lvl9pPr marL="3886200" indent="-228600" defTabSz="4703763" eaLnBrk="0" fontAlgn="base" hangingPunct="0">
              <a:spcBef>
                <a:spcPct val="0"/>
              </a:spcBef>
              <a:spcAft>
                <a:spcPct val="0"/>
              </a:spcAft>
              <a:defRPr sz="3000">
                <a:solidFill>
                  <a:schemeClr val="tx1"/>
                </a:solidFill>
                <a:latin typeface="Arial" charset="0"/>
              </a:defRPr>
            </a:lvl9pPr>
          </a:lstStyle>
          <a:p>
            <a:pPr algn="just" eaLnBrk="1" hangingPunct="1">
              <a:spcBef>
                <a:spcPct val="50000"/>
              </a:spcBef>
            </a:pPr>
            <a:r>
              <a:rPr lang="en-US" sz="4400" dirty="0" smtClean="0">
                <a:latin typeface="Kalinga" pitchFamily="34" charset="0"/>
                <a:cs typeface="Kalinga" pitchFamily="34" charset="0"/>
              </a:rPr>
              <a:t>Why you were hired as an intern? What outcomes did the company set for you? company </a:t>
            </a:r>
            <a:endParaRPr lang="en-US" sz="4400" dirty="0">
              <a:latin typeface="Kalinga" pitchFamily="34" charset="0"/>
              <a:cs typeface="Kalinga" pitchFamily="34" charset="0"/>
            </a:endParaRPr>
          </a:p>
        </p:txBody>
      </p:sp>
      <p:sp>
        <p:nvSpPr>
          <p:cNvPr id="2078" name="Text Box 510"/>
          <p:cNvSpPr txBox="1">
            <a:spLocks noChangeArrowheads="1"/>
          </p:cNvSpPr>
          <p:nvPr/>
        </p:nvSpPr>
        <p:spPr bwMode="auto">
          <a:xfrm>
            <a:off x="19635085" y="21676816"/>
            <a:ext cx="8567320" cy="8894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4703763" eaLnBrk="0" hangingPunct="0">
              <a:defRPr sz="3000">
                <a:solidFill>
                  <a:schemeClr val="tx1"/>
                </a:solidFill>
                <a:latin typeface="Arial" charset="0"/>
              </a:defRPr>
            </a:lvl1pPr>
            <a:lvl2pPr marL="742950" indent="-285750" defTabSz="4703763" eaLnBrk="0" hangingPunct="0">
              <a:defRPr sz="3000">
                <a:solidFill>
                  <a:schemeClr val="tx1"/>
                </a:solidFill>
                <a:latin typeface="Arial" charset="0"/>
              </a:defRPr>
            </a:lvl2pPr>
            <a:lvl3pPr marL="1143000" indent="-228600" defTabSz="4703763" eaLnBrk="0" hangingPunct="0">
              <a:defRPr sz="3000">
                <a:solidFill>
                  <a:schemeClr val="tx1"/>
                </a:solidFill>
                <a:latin typeface="Arial" charset="0"/>
              </a:defRPr>
            </a:lvl3pPr>
            <a:lvl4pPr marL="1600200" indent="-228600" defTabSz="4703763" eaLnBrk="0" hangingPunct="0">
              <a:defRPr sz="3000">
                <a:solidFill>
                  <a:schemeClr val="tx1"/>
                </a:solidFill>
                <a:latin typeface="Arial" charset="0"/>
              </a:defRPr>
            </a:lvl4pPr>
            <a:lvl5pPr marL="2057400" indent="-228600" defTabSz="4703763" eaLnBrk="0" hangingPunct="0">
              <a:defRPr sz="3000">
                <a:solidFill>
                  <a:schemeClr val="tx1"/>
                </a:solidFill>
                <a:latin typeface="Arial" charset="0"/>
              </a:defRPr>
            </a:lvl5pPr>
            <a:lvl6pPr marL="2514600" indent="-228600" defTabSz="4703763" eaLnBrk="0" fontAlgn="base" hangingPunct="0">
              <a:spcBef>
                <a:spcPct val="0"/>
              </a:spcBef>
              <a:spcAft>
                <a:spcPct val="0"/>
              </a:spcAft>
              <a:defRPr sz="3000">
                <a:solidFill>
                  <a:schemeClr val="tx1"/>
                </a:solidFill>
                <a:latin typeface="Arial" charset="0"/>
              </a:defRPr>
            </a:lvl6pPr>
            <a:lvl7pPr marL="2971800" indent="-228600" defTabSz="4703763" eaLnBrk="0" fontAlgn="base" hangingPunct="0">
              <a:spcBef>
                <a:spcPct val="0"/>
              </a:spcBef>
              <a:spcAft>
                <a:spcPct val="0"/>
              </a:spcAft>
              <a:defRPr sz="3000">
                <a:solidFill>
                  <a:schemeClr val="tx1"/>
                </a:solidFill>
                <a:latin typeface="Arial" charset="0"/>
              </a:defRPr>
            </a:lvl7pPr>
            <a:lvl8pPr marL="3429000" indent="-228600" defTabSz="4703763" eaLnBrk="0" fontAlgn="base" hangingPunct="0">
              <a:spcBef>
                <a:spcPct val="0"/>
              </a:spcBef>
              <a:spcAft>
                <a:spcPct val="0"/>
              </a:spcAft>
              <a:defRPr sz="3000">
                <a:solidFill>
                  <a:schemeClr val="tx1"/>
                </a:solidFill>
                <a:latin typeface="Arial" charset="0"/>
              </a:defRPr>
            </a:lvl8pPr>
            <a:lvl9pPr marL="3886200" indent="-228600" defTabSz="4703763" eaLnBrk="0" fontAlgn="base" hangingPunct="0">
              <a:spcBef>
                <a:spcPct val="0"/>
              </a:spcBef>
              <a:spcAft>
                <a:spcPct val="0"/>
              </a:spcAft>
              <a:defRPr sz="3000">
                <a:solidFill>
                  <a:schemeClr val="tx1"/>
                </a:solidFill>
                <a:latin typeface="Arial" charset="0"/>
              </a:defRPr>
            </a:lvl9pPr>
          </a:lstStyle>
          <a:p>
            <a:pPr algn="just" eaLnBrk="1" hangingPunct="1"/>
            <a:r>
              <a:rPr lang="en-US" sz="4400" dirty="0" smtClean="0">
                <a:latin typeface="Kalinga" pitchFamily="34" charset="0"/>
                <a:cs typeface="Kalinga" pitchFamily="34" charset="0"/>
              </a:rPr>
              <a:t>Use the </a:t>
            </a:r>
            <a:r>
              <a:rPr lang="en-US" sz="4400" dirty="0" smtClean="0">
                <a:latin typeface="Kalinga" pitchFamily="34" charset="0"/>
                <a:cs typeface="Kalinga" pitchFamily="34" charset="0"/>
              </a:rPr>
              <a:t>diagram(s) and bulleted points to help in the explanation. </a:t>
            </a:r>
            <a:r>
              <a:rPr lang="en-US" sz="4400" dirty="0" err="1" smtClean="0">
                <a:solidFill>
                  <a:schemeClr val="bg1">
                    <a:lumMod val="50000"/>
                  </a:schemeClr>
                </a:solidFill>
                <a:latin typeface="Kalinga" pitchFamily="34" charset="0"/>
                <a:cs typeface="Kalinga" pitchFamily="34" charset="0"/>
              </a:rPr>
              <a:t>Lorem</a:t>
            </a:r>
            <a:r>
              <a:rPr lang="en-US" sz="4400" dirty="0" smtClean="0">
                <a:solidFill>
                  <a:schemeClr val="bg1">
                    <a:lumMod val="50000"/>
                  </a:schemeClr>
                </a:solidFill>
                <a:latin typeface="Kalinga" pitchFamily="34" charset="0"/>
                <a:cs typeface="Kalinga" pitchFamily="34" charset="0"/>
              </a:rPr>
              <a:t> </a:t>
            </a:r>
            <a:r>
              <a:rPr lang="en-US" sz="4400" dirty="0" err="1" smtClean="0">
                <a:solidFill>
                  <a:schemeClr val="bg1">
                    <a:lumMod val="50000"/>
                  </a:schemeClr>
                </a:solidFill>
                <a:latin typeface="Kalinga" pitchFamily="34" charset="0"/>
                <a:cs typeface="Kalinga" pitchFamily="34" charset="0"/>
              </a:rPr>
              <a:t>Ipsum</a:t>
            </a:r>
            <a:r>
              <a:rPr lang="en-US" sz="4400" dirty="0" smtClean="0">
                <a:solidFill>
                  <a:schemeClr val="bg1">
                    <a:lumMod val="50000"/>
                  </a:schemeClr>
                </a:solidFill>
                <a:latin typeface="Kalinga" pitchFamily="34" charset="0"/>
                <a:cs typeface="Kalinga" pitchFamily="34" charset="0"/>
              </a:rPr>
              <a:t> is simply dummy text </a:t>
            </a:r>
            <a:r>
              <a:rPr lang="en-US" sz="4400" dirty="0">
                <a:solidFill>
                  <a:schemeClr val="bg1">
                    <a:lumMod val="50000"/>
                  </a:schemeClr>
                </a:solidFill>
                <a:latin typeface="Kalinga" pitchFamily="34" charset="0"/>
                <a:cs typeface="Kalinga" pitchFamily="34" charset="0"/>
              </a:rPr>
              <a:t>of the printing and typesetting industry. </a:t>
            </a:r>
            <a:r>
              <a:rPr lang="en-US" sz="4400" dirty="0" err="1">
                <a:solidFill>
                  <a:schemeClr val="bg1">
                    <a:lumMod val="50000"/>
                  </a:schemeClr>
                </a:solidFill>
                <a:latin typeface="Kalinga" pitchFamily="34" charset="0"/>
                <a:cs typeface="Kalinga" pitchFamily="34" charset="0"/>
              </a:rPr>
              <a:t>Lorem</a:t>
            </a:r>
            <a:r>
              <a:rPr lang="en-US" sz="4400" dirty="0">
                <a:solidFill>
                  <a:schemeClr val="bg1">
                    <a:lumMod val="50000"/>
                  </a:schemeClr>
                </a:solidFill>
                <a:latin typeface="Kalinga" pitchFamily="34" charset="0"/>
                <a:cs typeface="Kalinga" pitchFamily="34" charset="0"/>
              </a:rPr>
              <a:t> </a:t>
            </a:r>
            <a:r>
              <a:rPr lang="en-US" sz="4400" dirty="0" err="1">
                <a:solidFill>
                  <a:schemeClr val="bg1">
                    <a:lumMod val="50000"/>
                  </a:schemeClr>
                </a:solidFill>
                <a:latin typeface="Kalinga" pitchFamily="34" charset="0"/>
                <a:cs typeface="Kalinga" pitchFamily="34" charset="0"/>
              </a:rPr>
              <a:t>Ipsum</a:t>
            </a:r>
            <a:r>
              <a:rPr lang="en-US" sz="4400" dirty="0">
                <a:solidFill>
                  <a:schemeClr val="bg1">
                    <a:lumMod val="50000"/>
                  </a:schemeClr>
                </a:solidFill>
                <a:latin typeface="Kalinga" pitchFamily="34" charset="0"/>
                <a:cs typeface="Kalinga" pitchFamily="34" charset="0"/>
              </a:rPr>
              <a:t> has been the industry's standard dummy text ever since the 1500s, when an unknown printer took a galley of type and scrambled it to make a type specimen book. </a:t>
            </a:r>
            <a:r>
              <a:rPr lang="en-US" sz="4400" dirty="0" err="1">
                <a:solidFill>
                  <a:schemeClr val="bg1">
                    <a:lumMod val="50000"/>
                  </a:schemeClr>
                </a:solidFill>
                <a:latin typeface="Kalinga" pitchFamily="34" charset="0"/>
                <a:cs typeface="Kalinga" pitchFamily="34" charset="0"/>
              </a:rPr>
              <a:t>Lorem</a:t>
            </a:r>
            <a:r>
              <a:rPr lang="en-US" sz="4400" dirty="0">
                <a:solidFill>
                  <a:schemeClr val="bg1">
                    <a:lumMod val="50000"/>
                  </a:schemeClr>
                </a:solidFill>
                <a:latin typeface="Kalinga" pitchFamily="34" charset="0"/>
                <a:cs typeface="Kalinga" pitchFamily="34" charset="0"/>
              </a:rPr>
              <a:t> </a:t>
            </a:r>
            <a:r>
              <a:rPr lang="en-US" sz="4400" dirty="0" err="1">
                <a:solidFill>
                  <a:schemeClr val="bg1">
                    <a:lumMod val="50000"/>
                  </a:schemeClr>
                </a:solidFill>
                <a:latin typeface="Kalinga" pitchFamily="34" charset="0"/>
                <a:cs typeface="Kalinga" pitchFamily="34" charset="0"/>
              </a:rPr>
              <a:t>Ipsum</a:t>
            </a:r>
            <a:r>
              <a:rPr lang="en-US" sz="4400" dirty="0">
                <a:solidFill>
                  <a:schemeClr val="bg1">
                    <a:lumMod val="50000"/>
                  </a:schemeClr>
                </a:solidFill>
                <a:latin typeface="Kalinga" pitchFamily="34" charset="0"/>
                <a:cs typeface="Kalinga" pitchFamily="34" charset="0"/>
              </a:rPr>
              <a:t> is simply dummy </a:t>
            </a:r>
            <a:r>
              <a:rPr lang="en-US" sz="4400" dirty="0" smtClean="0">
                <a:solidFill>
                  <a:schemeClr val="bg1">
                    <a:lumMod val="50000"/>
                  </a:schemeClr>
                </a:solidFill>
                <a:latin typeface="Kalinga" pitchFamily="34" charset="0"/>
                <a:cs typeface="Kalinga" pitchFamily="34" charset="0"/>
              </a:rPr>
              <a:t>text. </a:t>
            </a:r>
            <a:endParaRPr lang="en-US" sz="4400" dirty="0" smtClean="0">
              <a:solidFill>
                <a:schemeClr val="bg1">
                  <a:lumMod val="50000"/>
                </a:schemeClr>
              </a:solidFill>
              <a:latin typeface="Kalinga" pitchFamily="34" charset="0"/>
              <a:cs typeface="Kalinga" pitchFamily="34" charset="0"/>
            </a:endParaRPr>
          </a:p>
        </p:txBody>
      </p:sp>
      <p:sp>
        <p:nvSpPr>
          <p:cNvPr id="480" name="Text Box 510"/>
          <p:cNvSpPr txBox="1">
            <a:spLocks noChangeArrowheads="1"/>
          </p:cNvSpPr>
          <p:nvPr/>
        </p:nvSpPr>
        <p:spPr bwMode="auto">
          <a:xfrm>
            <a:off x="10134905" y="31582816"/>
            <a:ext cx="17837249"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4703763" eaLnBrk="0" hangingPunct="0">
              <a:defRPr sz="3000">
                <a:solidFill>
                  <a:schemeClr val="tx1"/>
                </a:solidFill>
                <a:latin typeface="Arial" charset="0"/>
              </a:defRPr>
            </a:lvl1pPr>
            <a:lvl2pPr marL="742950" indent="-285750" defTabSz="4703763" eaLnBrk="0" hangingPunct="0">
              <a:defRPr sz="3000">
                <a:solidFill>
                  <a:schemeClr val="tx1"/>
                </a:solidFill>
                <a:latin typeface="Arial" charset="0"/>
              </a:defRPr>
            </a:lvl2pPr>
            <a:lvl3pPr marL="1143000" indent="-228600" defTabSz="4703763" eaLnBrk="0" hangingPunct="0">
              <a:defRPr sz="3000">
                <a:solidFill>
                  <a:schemeClr val="tx1"/>
                </a:solidFill>
                <a:latin typeface="Arial" charset="0"/>
              </a:defRPr>
            </a:lvl3pPr>
            <a:lvl4pPr marL="1600200" indent="-228600" defTabSz="4703763" eaLnBrk="0" hangingPunct="0">
              <a:defRPr sz="3000">
                <a:solidFill>
                  <a:schemeClr val="tx1"/>
                </a:solidFill>
                <a:latin typeface="Arial" charset="0"/>
              </a:defRPr>
            </a:lvl4pPr>
            <a:lvl5pPr marL="2057400" indent="-228600" defTabSz="4703763" eaLnBrk="0" hangingPunct="0">
              <a:defRPr sz="3000">
                <a:solidFill>
                  <a:schemeClr val="tx1"/>
                </a:solidFill>
                <a:latin typeface="Arial" charset="0"/>
              </a:defRPr>
            </a:lvl5pPr>
            <a:lvl6pPr marL="2514600" indent="-228600" defTabSz="4703763" eaLnBrk="0" fontAlgn="base" hangingPunct="0">
              <a:spcBef>
                <a:spcPct val="0"/>
              </a:spcBef>
              <a:spcAft>
                <a:spcPct val="0"/>
              </a:spcAft>
              <a:defRPr sz="3000">
                <a:solidFill>
                  <a:schemeClr val="tx1"/>
                </a:solidFill>
                <a:latin typeface="Arial" charset="0"/>
              </a:defRPr>
            </a:lvl6pPr>
            <a:lvl7pPr marL="2971800" indent="-228600" defTabSz="4703763" eaLnBrk="0" fontAlgn="base" hangingPunct="0">
              <a:spcBef>
                <a:spcPct val="0"/>
              </a:spcBef>
              <a:spcAft>
                <a:spcPct val="0"/>
              </a:spcAft>
              <a:defRPr sz="3000">
                <a:solidFill>
                  <a:schemeClr val="tx1"/>
                </a:solidFill>
                <a:latin typeface="Arial" charset="0"/>
              </a:defRPr>
            </a:lvl7pPr>
            <a:lvl8pPr marL="3429000" indent="-228600" defTabSz="4703763" eaLnBrk="0" fontAlgn="base" hangingPunct="0">
              <a:spcBef>
                <a:spcPct val="0"/>
              </a:spcBef>
              <a:spcAft>
                <a:spcPct val="0"/>
              </a:spcAft>
              <a:defRPr sz="3000">
                <a:solidFill>
                  <a:schemeClr val="tx1"/>
                </a:solidFill>
                <a:latin typeface="Arial" charset="0"/>
              </a:defRPr>
            </a:lvl8pPr>
            <a:lvl9pPr marL="3886200" indent="-228600" defTabSz="4703763" eaLnBrk="0" fontAlgn="base" hangingPunct="0">
              <a:spcBef>
                <a:spcPct val="0"/>
              </a:spcBef>
              <a:spcAft>
                <a:spcPct val="0"/>
              </a:spcAft>
              <a:defRPr sz="3000">
                <a:solidFill>
                  <a:schemeClr val="tx1"/>
                </a:solidFill>
                <a:latin typeface="Arial" charset="0"/>
              </a:defRPr>
            </a:lvl9pPr>
          </a:lstStyle>
          <a:p>
            <a:pPr algn="just" eaLnBrk="1" hangingPunct="1"/>
            <a:r>
              <a:rPr lang="en-US" sz="4400" dirty="0" err="1">
                <a:solidFill>
                  <a:schemeClr val="bg1">
                    <a:lumMod val="50000"/>
                  </a:schemeClr>
                </a:solidFill>
                <a:latin typeface="Kalinga" pitchFamily="34" charset="0"/>
                <a:cs typeface="Kalinga" pitchFamily="34" charset="0"/>
              </a:rPr>
              <a:t>Lorem</a:t>
            </a:r>
            <a:r>
              <a:rPr lang="en-US" sz="4400" dirty="0">
                <a:solidFill>
                  <a:schemeClr val="bg1">
                    <a:lumMod val="50000"/>
                  </a:schemeClr>
                </a:solidFill>
                <a:latin typeface="Kalinga" pitchFamily="34" charset="0"/>
                <a:cs typeface="Kalinga" pitchFamily="34" charset="0"/>
              </a:rPr>
              <a:t> </a:t>
            </a:r>
            <a:r>
              <a:rPr lang="en-US" sz="4400" dirty="0" err="1">
                <a:solidFill>
                  <a:schemeClr val="bg1">
                    <a:lumMod val="50000"/>
                  </a:schemeClr>
                </a:solidFill>
                <a:latin typeface="Kalinga" pitchFamily="34" charset="0"/>
                <a:cs typeface="Kalinga" pitchFamily="34" charset="0"/>
              </a:rPr>
              <a:t>Ipsum</a:t>
            </a:r>
            <a:r>
              <a:rPr lang="en-US" sz="4400" dirty="0">
                <a:solidFill>
                  <a:schemeClr val="bg1">
                    <a:lumMod val="50000"/>
                  </a:schemeClr>
                </a:solidFill>
                <a:latin typeface="Kalinga" pitchFamily="34" charset="0"/>
                <a:cs typeface="Kalinga" pitchFamily="34" charset="0"/>
              </a:rPr>
              <a:t> is simply dummy text of the printing and typesetting industry. </a:t>
            </a:r>
            <a:r>
              <a:rPr lang="en-US" sz="4400" dirty="0" err="1">
                <a:solidFill>
                  <a:schemeClr val="bg1">
                    <a:lumMod val="50000"/>
                  </a:schemeClr>
                </a:solidFill>
                <a:latin typeface="Kalinga" pitchFamily="34" charset="0"/>
                <a:cs typeface="Kalinga" pitchFamily="34" charset="0"/>
              </a:rPr>
              <a:t>Lorem</a:t>
            </a:r>
            <a:r>
              <a:rPr lang="en-US" sz="4400" dirty="0">
                <a:solidFill>
                  <a:schemeClr val="bg1">
                    <a:lumMod val="50000"/>
                  </a:schemeClr>
                </a:solidFill>
                <a:latin typeface="Kalinga" pitchFamily="34" charset="0"/>
                <a:cs typeface="Kalinga" pitchFamily="34" charset="0"/>
              </a:rPr>
              <a:t> </a:t>
            </a:r>
            <a:r>
              <a:rPr lang="en-US" sz="4400" dirty="0" err="1">
                <a:solidFill>
                  <a:schemeClr val="bg1">
                    <a:lumMod val="50000"/>
                  </a:schemeClr>
                </a:solidFill>
                <a:latin typeface="Kalinga" pitchFamily="34" charset="0"/>
                <a:cs typeface="Kalinga" pitchFamily="34" charset="0"/>
              </a:rPr>
              <a:t>Ipsum</a:t>
            </a:r>
            <a:r>
              <a:rPr lang="en-US" sz="4400" dirty="0">
                <a:solidFill>
                  <a:schemeClr val="bg1">
                    <a:lumMod val="50000"/>
                  </a:schemeClr>
                </a:solidFill>
                <a:latin typeface="Kalinga" pitchFamily="34" charset="0"/>
                <a:cs typeface="Kalinga" pitchFamily="34" charset="0"/>
              </a:rPr>
              <a:t> has been the industry's standard dummy text ever since the 1500s, when an unknown printer took a galley of type and scrambled it to make a type specimen book. </a:t>
            </a:r>
            <a:endParaRPr lang="en-US" sz="4400" dirty="0" smtClean="0">
              <a:solidFill>
                <a:schemeClr val="bg1">
                  <a:lumMod val="50000"/>
                </a:schemeClr>
              </a:solidFill>
              <a:latin typeface="Kalinga" pitchFamily="34" charset="0"/>
              <a:cs typeface="Kalinga" pitchFamily="34" charset="0"/>
            </a:endParaRPr>
          </a:p>
          <a:p>
            <a:pPr algn="just" eaLnBrk="1" hangingPunct="1"/>
            <a:r>
              <a:rPr lang="en-US" sz="4400" dirty="0" smtClean="0">
                <a:solidFill>
                  <a:schemeClr val="bg1">
                    <a:lumMod val="50000"/>
                  </a:schemeClr>
                </a:solidFill>
                <a:latin typeface="Kalinga" pitchFamily="34" charset="0"/>
                <a:cs typeface="Kalinga" pitchFamily="34" charset="0"/>
              </a:rPr>
              <a:t>It </a:t>
            </a:r>
            <a:r>
              <a:rPr lang="en-US" sz="4400" dirty="0">
                <a:solidFill>
                  <a:schemeClr val="bg1">
                    <a:lumMod val="50000"/>
                  </a:schemeClr>
                </a:solidFill>
                <a:latin typeface="Kalinga" pitchFamily="34" charset="0"/>
                <a:cs typeface="Kalinga" pitchFamily="34" charset="0"/>
              </a:rPr>
              <a:t>has survived not only five centuries, but also the leap into electronic typesetting, remaining essentially unchanged. </a:t>
            </a:r>
          </a:p>
        </p:txBody>
      </p:sp>
      <p:sp>
        <p:nvSpPr>
          <p:cNvPr id="481" name="Rectangle 18"/>
          <p:cNvSpPr>
            <a:spLocks noChangeArrowheads="1"/>
          </p:cNvSpPr>
          <p:nvPr/>
        </p:nvSpPr>
        <p:spPr bwMode="auto">
          <a:xfrm>
            <a:off x="29108401" y="12869572"/>
            <a:ext cx="9067800" cy="1200150"/>
          </a:xfrm>
          <a:prstGeom prst="rect">
            <a:avLst/>
          </a:prstGeom>
          <a:solidFill>
            <a:srgbClr val="00B0F0"/>
          </a:solidFill>
          <a:ln>
            <a:noFill/>
          </a:ln>
          <a:effectLst/>
        </p:spPr>
        <p:txBody>
          <a:bodyPr wrap="none" lIns="137160" tIns="68580" rIns="137160" bIns="68580" anchor="ctr"/>
          <a:lstStyle/>
          <a:p>
            <a:pPr algn="ctr" defTabSz="4703763"/>
            <a:r>
              <a:rPr lang="en-US" sz="5500" b="1" dirty="0" smtClean="0">
                <a:solidFill>
                  <a:schemeClr val="bg1"/>
                </a:solidFill>
                <a:latin typeface="Kalinga" pitchFamily="34" charset="0"/>
                <a:cs typeface="Kalinga" pitchFamily="34" charset="0"/>
              </a:rPr>
              <a:t>What </a:t>
            </a:r>
            <a:r>
              <a:rPr lang="en-US" sz="5500" b="1" dirty="0" smtClean="0">
                <a:solidFill>
                  <a:schemeClr val="bg1"/>
                </a:solidFill>
                <a:latin typeface="Kalinga" pitchFamily="34" charset="0"/>
                <a:cs typeface="Kalinga" pitchFamily="34" charset="0"/>
              </a:rPr>
              <a:t>did I Learn?</a:t>
            </a:r>
            <a:endParaRPr lang="en-US" sz="5500" b="1" dirty="0">
              <a:solidFill>
                <a:schemeClr val="bg1"/>
              </a:solidFill>
              <a:latin typeface="Kalinga" pitchFamily="34" charset="0"/>
              <a:cs typeface="Kalinga" pitchFamily="34" charset="0"/>
            </a:endParaRPr>
          </a:p>
        </p:txBody>
      </p:sp>
      <p:sp>
        <p:nvSpPr>
          <p:cNvPr id="482" name="Text Box 764"/>
          <p:cNvSpPr txBox="1">
            <a:spLocks noChangeArrowheads="1"/>
          </p:cNvSpPr>
          <p:nvPr/>
        </p:nvSpPr>
        <p:spPr bwMode="auto">
          <a:xfrm>
            <a:off x="29275087" y="14873436"/>
            <a:ext cx="8534400" cy="8636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1450" tIns="85725" rIns="171450" bIns="85725">
            <a:spAutoFit/>
          </a:bodyPr>
          <a:lstStyle>
            <a:lvl1pPr marL="342900" indent="-342900" defTabSz="4703763" eaLnBrk="0" hangingPunct="0">
              <a:defRPr sz="3000">
                <a:solidFill>
                  <a:schemeClr val="tx1"/>
                </a:solidFill>
                <a:latin typeface="Arial" charset="0"/>
              </a:defRPr>
            </a:lvl1pPr>
            <a:lvl2pPr marL="742950" indent="-285750" defTabSz="4703763" eaLnBrk="0" hangingPunct="0">
              <a:defRPr sz="3000">
                <a:solidFill>
                  <a:schemeClr val="tx1"/>
                </a:solidFill>
                <a:latin typeface="Arial" charset="0"/>
              </a:defRPr>
            </a:lvl2pPr>
            <a:lvl3pPr marL="1143000" indent="-228600" defTabSz="4703763" eaLnBrk="0" hangingPunct="0">
              <a:defRPr sz="3000">
                <a:solidFill>
                  <a:schemeClr val="tx1"/>
                </a:solidFill>
                <a:latin typeface="Arial" charset="0"/>
              </a:defRPr>
            </a:lvl3pPr>
            <a:lvl4pPr marL="1600200" indent="-228600" defTabSz="4703763" eaLnBrk="0" hangingPunct="0">
              <a:defRPr sz="3000">
                <a:solidFill>
                  <a:schemeClr val="tx1"/>
                </a:solidFill>
                <a:latin typeface="Arial" charset="0"/>
              </a:defRPr>
            </a:lvl4pPr>
            <a:lvl5pPr marL="2057400" indent="-228600" defTabSz="4703763" eaLnBrk="0" hangingPunct="0">
              <a:defRPr sz="3000">
                <a:solidFill>
                  <a:schemeClr val="tx1"/>
                </a:solidFill>
                <a:latin typeface="Arial" charset="0"/>
              </a:defRPr>
            </a:lvl5pPr>
            <a:lvl6pPr marL="2514600" indent="-228600" defTabSz="4703763" eaLnBrk="0" fontAlgn="base" hangingPunct="0">
              <a:spcBef>
                <a:spcPct val="0"/>
              </a:spcBef>
              <a:spcAft>
                <a:spcPct val="0"/>
              </a:spcAft>
              <a:defRPr sz="3000">
                <a:solidFill>
                  <a:schemeClr val="tx1"/>
                </a:solidFill>
                <a:latin typeface="Arial" charset="0"/>
              </a:defRPr>
            </a:lvl6pPr>
            <a:lvl7pPr marL="2971800" indent="-228600" defTabSz="4703763" eaLnBrk="0" fontAlgn="base" hangingPunct="0">
              <a:spcBef>
                <a:spcPct val="0"/>
              </a:spcBef>
              <a:spcAft>
                <a:spcPct val="0"/>
              </a:spcAft>
              <a:defRPr sz="3000">
                <a:solidFill>
                  <a:schemeClr val="tx1"/>
                </a:solidFill>
                <a:latin typeface="Arial" charset="0"/>
              </a:defRPr>
            </a:lvl7pPr>
            <a:lvl8pPr marL="3429000" indent="-228600" defTabSz="4703763" eaLnBrk="0" fontAlgn="base" hangingPunct="0">
              <a:spcBef>
                <a:spcPct val="0"/>
              </a:spcBef>
              <a:spcAft>
                <a:spcPct val="0"/>
              </a:spcAft>
              <a:defRPr sz="3000">
                <a:solidFill>
                  <a:schemeClr val="tx1"/>
                </a:solidFill>
                <a:latin typeface="Arial" charset="0"/>
              </a:defRPr>
            </a:lvl8pPr>
            <a:lvl9pPr marL="3886200" indent="-228600" defTabSz="4703763" eaLnBrk="0" fontAlgn="base" hangingPunct="0">
              <a:spcBef>
                <a:spcPct val="0"/>
              </a:spcBef>
              <a:spcAft>
                <a:spcPct val="0"/>
              </a:spcAft>
              <a:defRPr sz="3000">
                <a:solidFill>
                  <a:schemeClr val="tx1"/>
                </a:solidFill>
                <a:latin typeface="Arial" charset="0"/>
              </a:defRPr>
            </a:lvl9pPr>
          </a:lstStyle>
          <a:p>
            <a:pPr eaLnBrk="1" hangingPunct="1">
              <a:spcBef>
                <a:spcPct val="50000"/>
              </a:spcBef>
              <a:buFontTx/>
              <a:buAutoNum type="arabicPeriod"/>
            </a:pPr>
            <a:r>
              <a:rPr lang="en-US" sz="4400" dirty="0">
                <a:latin typeface="Kalinga" pitchFamily="34" charset="0"/>
                <a:cs typeface="Kalinga" pitchFamily="34" charset="0"/>
              </a:rPr>
              <a:t> </a:t>
            </a:r>
            <a:r>
              <a:rPr lang="en-US" sz="4400" dirty="0" smtClean="0">
                <a:latin typeface="Kalinga" pitchFamily="34" charset="0"/>
                <a:cs typeface="Kalinga" pitchFamily="34" charset="0"/>
              </a:rPr>
              <a:t>Specific skills and knowledge learned during the internship. </a:t>
            </a:r>
            <a:r>
              <a:rPr lang="en-US" sz="4400" dirty="0" smtClean="0">
                <a:latin typeface="Kalinga" pitchFamily="34" charset="0"/>
                <a:cs typeface="Kalinga" pitchFamily="34" charset="0"/>
              </a:rPr>
              <a:t>These can include new technologies, software development techniques, background on the specific business, general work practices etc. </a:t>
            </a:r>
            <a:endParaRPr lang="en-US" sz="4400" dirty="0">
              <a:latin typeface="Kalinga" pitchFamily="34" charset="0"/>
              <a:cs typeface="Kalinga" pitchFamily="34" charset="0"/>
            </a:endParaRPr>
          </a:p>
          <a:p>
            <a:pPr eaLnBrk="1" hangingPunct="1">
              <a:spcBef>
                <a:spcPct val="50000"/>
              </a:spcBef>
              <a:buFontTx/>
              <a:buAutoNum type="arabicPeriod"/>
            </a:pPr>
            <a:r>
              <a:rPr lang="en-US" sz="4400" dirty="0">
                <a:latin typeface="Kalinga" pitchFamily="34" charset="0"/>
                <a:cs typeface="Kalinga" pitchFamily="34" charset="0"/>
              </a:rPr>
              <a:t> </a:t>
            </a:r>
            <a:r>
              <a:rPr lang="en-US" sz="4400" dirty="0" smtClean="0">
                <a:latin typeface="Kalinga" pitchFamily="34" charset="0"/>
                <a:cs typeface="Kalinga" pitchFamily="34" charset="0"/>
              </a:rPr>
              <a:t>Skill 2….</a:t>
            </a:r>
            <a:endParaRPr lang="en-US" sz="4400" dirty="0" smtClean="0">
              <a:latin typeface="Kalinga" pitchFamily="34" charset="0"/>
              <a:cs typeface="Kalinga" pitchFamily="34" charset="0"/>
            </a:endParaRPr>
          </a:p>
          <a:p>
            <a:pPr eaLnBrk="1" hangingPunct="1">
              <a:spcBef>
                <a:spcPct val="50000"/>
              </a:spcBef>
              <a:buFontTx/>
              <a:buAutoNum type="arabicPeriod"/>
            </a:pPr>
            <a:r>
              <a:rPr lang="en-US" sz="4400" dirty="0">
                <a:latin typeface="Kalinga" pitchFamily="34" charset="0"/>
                <a:cs typeface="Kalinga" pitchFamily="34" charset="0"/>
              </a:rPr>
              <a:t> </a:t>
            </a:r>
            <a:r>
              <a:rPr lang="en-US" sz="4400" dirty="0" smtClean="0">
                <a:latin typeface="Kalinga" pitchFamily="34" charset="0"/>
                <a:cs typeface="Kalinga" pitchFamily="34" charset="0"/>
              </a:rPr>
              <a:t>Knowledge 2….</a:t>
            </a:r>
            <a:endParaRPr lang="en-US" sz="4400" dirty="0">
              <a:latin typeface="Kalinga" pitchFamily="34" charset="0"/>
              <a:cs typeface="Kalinga" pitchFamily="34" charset="0"/>
            </a:endParaRPr>
          </a:p>
          <a:p>
            <a:pPr eaLnBrk="1" hangingPunct="1">
              <a:spcBef>
                <a:spcPct val="50000"/>
              </a:spcBef>
              <a:buFontTx/>
              <a:buAutoNum type="arabicPeriod"/>
            </a:pPr>
            <a:r>
              <a:rPr lang="en-US" sz="4400" dirty="0">
                <a:latin typeface="Kalinga" pitchFamily="34" charset="0"/>
                <a:cs typeface="Kalinga" pitchFamily="34" charset="0"/>
              </a:rPr>
              <a:t> </a:t>
            </a:r>
            <a:r>
              <a:rPr lang="en-US" sz="4400" dirty="0" smtClean="0">
                <a:latin typeface="Kalinga" pitchFamily="34" charset="0"/>
                <a:cs typeface="Kalinga" pitchFamily="34" charset="0"/>
              </a:rPr>
              <a:t>Work Practice 3…</a:t>
            </a:r>
            <a:endParaRPr lang="en-US" sz="4400" dirty="0">
              <a:latin typeface="Kalinga" pitchFamily="34" charset="0"/>
              <a:cs typeface="Kalinga" pitchFamily="34" charset="0"/>
            </a:endParaRPr>
          </a:p>
        </p:txBody>
      </p:sp>
      <p:sp>
        <p:nvSpPr>
          <p:cNvPr id="3" name="Rectangle 2"/>
          <p:cNvSpPr/>
          <p:nvPr/>
        </p:nvSpPr>
        <p:spPr bwMode="auto">
          <a:xfrm>
            <a:off x="10233636" y="12118220"/>
            <a:ext cx="17579364" cy="6198623"/>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703763" rtl="0" eaLnBrk="1" fontAlgn="base" latinLnBrk="0" hangingPunct="1">
              <a:lnSpc>
                <a:spcPct val="100000"/>
              </a:lnSpc>
              <a:spcBef>
                <a:spcPct val="0"/>
              </a:spcBef>
              <a:spcAft>
                <a:spcPct val="0"/>
              </a:spcAft>
              <a:buClrTx/>
              <a:buSzTx/>
              <a:buFontTx/>
              <a:buNone/>
              <a:tabLst/>
            </a:pPr>
            <a:endParaRPr kumimoji="0" lang="en-US" sz="3000" b="0" i="0" u="none" strike="noStrike" cap="none" normalizeH="0" baseline="0" dirty="0" smtClean="0">
              <a:ln>
                <a:noFill/>
              </a:ln>
              <a:solidFill>
                <a:schemeClr val="tx1"/>
              </a:solidFill>
              <a:effectLst/>
              <a:latin typeface="Arial" charset="0"/>
            </a:endParaRPr>
          </a:p>
        </p:txBody>
      </p:sp>
      <p:sp>
        <p:nvSpPr>
          <p:cNvPr id="4" name="TextBox 3"/>
          <p:cNvSpPr txBox="1"/>
          <p:nvPr/>
        </p:nvSpPr>
        <p:spPr>
          <a:xfrm>
            <a:off x="16002000" y="13409882"/>
            <a:ext cx="7721986" cy="2862322"/>
          </a:xfrm>
          <a:prstGeom prst="rect">
            <a:avLst/>
          </a:prstGeom>
          <a:noFill/>
        </p:spPr>
        <p:txBody>
          <a:bodyPr wrap="none" rtlCol="0">
            <a:spAutoFit/>
          </a:bodyPr>
          <a:lstStyle/>
          <a:p>
            <a:r>
              <a:rPr lang="en-US" dirty="0" smtClean="0"/>
              <a:t>Figures that illustrate the problem and</a:t>
            </a:r>
          </a:p>
          <a:p>
            <a:r>
              <a:rPr lang="en-US" dirty="0" smtClean="0"/>
              <a:t>solutions. Pick figures that show the reader</a:t>
            </a:r>
          </a:p>
          <a:p>
            <a:r>
              <a:rPr lang="en-US" dirty="0" smtClean="0"/>
              <a:t>the big picture. Remember people may only </a:t>
            </a:r>
          </a:p>
          <a:p>
            <a:r>
              <a:rPr lang="en-US" dirty="0" smtClean="0"/>
              <a:t>spend a few minutes on the poster.</a:t>
            </a:r>
          </a:p>
          <a:p>
            <a:r>
              <a:rPr lang="en-US" dirty="0" smtClean="0"/>
              <a:t>What is the take away message about what</a:t>
            </a:r>
          </a:p>
          <a:p>
            <a:r>
              <a:rPr lang="en-US" dirty="0" smtClean="0"/>
              <a:t>you did?</a:t>
            </a:r>
            <a:endParaRPr lang="en-US" dirty="0"/>
          </a:p>
        </p:txBody>
      </p:sp>
      <p:sp>
        <p:nvSpPr>
          <p:cNvPr id="5" name="Rectangle 4"/>
          <p:cNvSpPr/>
          <p:nvPr/>
        </p:nvSpPr>
        <p:spPr bwMode="auto">
          <a:xfrm>
            <a:off x="10233636" y="21676816"/>
            <a:ext cx="8893996" cy="89916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703763" rtl="0" eaLnBrk="1" fontAlgn="base" latinLnBrk="0" hangingPunct="1">
              <a:lnSpc>
                <a:spcPct val="100000"/>
              </a:lnSpc>
              <a:spcBef>
                <a:spcPct val="0"/>
              </a:spcBef>
              <a:spcAft>
                <a:spcPct val="0"/>
              </a:spcAft>
              <a:buClrTx/>
              <a:buSzTx/>
              <a:buFontTx/>
              <a:buNone/>
              <a:tabLst/>
            </a:pPr>
            <a:endParaRPr kumimoji="0" lang="en-US" sz="3000" b="0" i="0" u="none" strike="noStrike" cap="none" normalizeH="0" baseline="0" smtClean="0">
              <a:ln>
                <a:noFill/>
              </a:ln>
              <a:solidFill>
                <a:schemeClr val="tx1"/>
              </a:solidFill>
              <a:effectLst/>
              <a:latin typeface="Arial" charset="0"/>
            </a:endParaRPr>
          </a:p>
        </p:txBody>
      </p:sp>
      <p:sp>
        <p:nvSpPr>
          <p:cNvPr id="6" name="TextBox 5"/>
          <p:cNvSpPr txBox="1"/>
          <p:nvPr/>
        </p:nvSpPr>
        <p:spPr>
          <a:xfrm>
            <a:off x="11771392" y="23930740"/>
            <a:ext cx="6331670" cy="1938992"/>
          </a:xfrm>
          <a:prstGeom prst="rect">
            <a:avLst/>
          </a:prstGeom>
          <a:noFill/>
        </p:spPr>
        <p:txBody>
          <a:bodyPr wrap="none" rtlCol="0">
            <a:spAutoFit/>
          </a:bodyPr>
          <a:lstStyle/>
          <a:p>
            <a:r>
              <a:rPr lang="en-US" dirty="0" smtClean="0"/>
              <a:t>UI </a:t>
            </a:r>
            <a:r>
              <a:rPr lang="en-US" dirty="0" smtClean="0"/>
              <a:t>examples,</a:t>
            </a:r>
            <a:r>
              <a:rPr lang="en-US" dirty="0" smtClean="0"/>
              <a:t> </a:t>
            </a:r>
            <a:r>
              <a:rPr lang="en-US" dirty="0" smtClean="0"/>
              <a:t>System </a:t>
            </a:r>
            <a:r>
              <a:rPr lang="en-US" dirty="0" smtClean="0"/>
              <a:t>Components</a:t>
            </a:r>
          </a:p>
          <a:p>
            <a:r>
              <a:rPr lang="en-US" dirty="0" smtClean="0"/>
              <a:t>Etc. This must help the user quickly </a:t>
            </a:r>
          </a:p>
          <a:p>
            <a:r>
              <a:rPr lang="en-US" dirty="0" smtClean="0"/>
              <a:t>understand the project solutions.</a:t>
            </a:r>
          </a:p>
          <a:p>
            <a:r>
              <a:rPr lang="en-US" dirty="0" smtClean="0"/>
              <a:t>Maybe before and after?</a:t>
            </a:r>
            <a:endParaRPr lang="en-US" dirty="0"/>
          </a:p>
        </p:txBody>
      </p:sp>
      <p:grpSp>
        <p:nvGrpSpPr>
          <p:cNvPr id="494" name="Group 493"/>
          <p:cNvGrpSpPr/>
          <p:nvPr/>
        </p:nvGrpSpPr>
        <p:grpSpPr>
          <a:xfrm>
            <a:off x="1200150" y="6686335"/>
            <a:ext cx="7112000" cy="3181421"/>
            <a:chOff x="698500" y="15020201"/>
            <a:chExt cx="3454400" cy="3181421"/>
          </a:xfrm>
          <a:solidFill>
            <a:srgbClr val="92D050"/>
          </a:solidFill>
        </p:grpSpPr>
        <p:sp>
          <p:nvSpPr>
            <p:cNvPr id="495" name="Rectangle 494"/>
            <p:cNvSpPr/>
            <p:nvPr/>
          </p:nvSpPr>
          <p:spPr bwMode="auto">
            <a:xfrm>
              <a:off x="698500" y="15020201"/>
              <a:ext cx="3454400" cy="3181421"/>
            </a:xfrm>
            <a:prstGeom prst="rect">
              <a:avLst/>
            </a:prstGeom>
            <a:grp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703763" rtl="0" eaLnBrk="1" fontAlgn="base" latinLnBrk="0" hangingPunct="1">
                <a:lnSpc>
                  <a:spcPct val="100000"/>
                </a:lnSpc>
                <a:spcBef>
                  <a:spcPct val="0"/>
                </a:spcBef>
                <a:spcAft>
                  <a:spcPct val="0"/>
                </a:spcAft>
                <a:buClrTx/>
                <a:buSzTx/>
                <a:buFontTx/>
                <a:buNone/>
                <a:tabLst/>
              </a:pPr>
              <a:endParaRPr kumimoji="0" lang="en-US" sz="3000" b="0" i="0" u="none" strike="noStrike" cap="none" normalizeH="0" baseline="0" dirty="0" smtClean="0">
                <a:ln>
                  <a:noFill/>
                </a:ln>
                <a:solidFill>
                  <a:schemeClr val="tx1"/>
                </a:solidFill>
                <a:effectLst/>
                <a:latin typeface="Arial" charset="0"/>
              </a:endParaRPr>
            </a:p>
          </p:txBody>
        </p:sp>
        <p:sp>
          <p:nvSpPr>
            <p:cNvPr id="496" name="TextBox 495"/>
            <p:cNvSpPr txBox="1"/>
            <p:nvPr/>
          </p:nvSpPr>
          <p:spPr>
            <a:xfrm>
              <a:off x="1734945" y="16082099"/>
              <a:ext cx="1973818" cy="553998"/>
            </a:xfrm>
            <a:prstGeom prst="rect">
              <a:avLst/>
            </a:prstGeom>
            <a:grpFill/>
          </p:spPr>
          <p:txBody>
            <a:bodyPr wrap="square" rtlCol="0">
              <a:spAutoFit/>
            </a:bodyPr>
            <a:lstStyle/>
            <a:p>
              <a:r>
                <a:rPr lang="en-US" dirty="0" smtClean="0"/>
                <a:t>Company Logo</a:t>
              </a:r>
              <a:endParaRPr lang="en-US" dirty="0"/>
            </a:p>
          </p:txBody>
        </p:sp>
      </p:grpSp>
      <p:grpSp>
        <p:nvGrpSpPr>
          <p:cNvPr id="498" name="Group 497"/>
          <p:cNvGrpSpPr/>
          <p:nvPr/>
        </p:nvGrpSpPr>
        <p:grpSpPr>
          <a:xfrm>
            <a:off x="302702" y="441126"/>
            <a:ext cx="3964498" cy="3826074"/>
            <a:chOff x="360248" y="14740638"/>
            <a:chExt cx="3454400" cy="3181421"/>
          </a:xfrm>
          <a:blipFill>
            <a:blip r:embed="rId5"/>
            <a:tile tx="0" ty="0" sx="100000" sy="100000" flip="none" algn="tl"/>
          </a:blipFill>
        </p:grpSpPr>
        <p:sp>
          <p:nvSpPr>
            <p:cNvPr id="499" name="Rectangle 498"/>
            <p:cNvSpPr/>
            <p:nvPr/>
          </p:nvSpPr>
          <p:spPr bwMode="auto">
            <a:xfrm>
              <a:off x="360248" y="14740638"/>
              <a:ext cx="3454400" cy="3181421"/>
            </a:xfrm>
            <a:prstGeom prst="rect">
              <a:avLst/>
            </a:prstGeom>
            <a:solidFill>
              <a:srgbClr val="92D05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703763" rtl="0" eaLnBrk="1" fontAlgn="base" latinLnBrk="0" hangingPunct="1">
                <a:lnSpc>
                  <a:spcPct val="100000"/>
                </a:lnSpc>
                <a:spcBef>
                  <a:spcPct val="0"/>
                </a:spcBef>
                <a:spcAft>
                  <a:spcPct val="0"/>
                </a:spcAft>
                <a:buClrTx/>
                <a:buSzTx/>
                <a:buFontTx/>
                <a:buNone/>
                <a:tabLst/>
              </a:pPr>
              <a:endParaRPr kumimoji="0" lang="en-US" sz="3000" b="0" i="0" u="none" strike="noStrike" cap="none" normalizeH="0" baseline="0" dirty="0" smtClean="0">
                <a:ln>
                  <a:noFill/>
                </a:ln>
                <a:solidFill>
                  <a:schemeClr val="tx1"/>
                </a:solidFill>
                <a:effectLst/>
                <a:latin typeface="Arial" charset="0"/>
              </a:endParaRPr>
            </a:p>
          </p:txBody>
        </p:sp>
        <p:sp>
          <p:nvSpPr>
            <p:cNvPr id="500" name="TextBox 499"/>
            <p:cNvSpPr txBox="1"/>
            <p:nvPr/>
          </p:nvSpPr>
          <p:spPr>
            <a:xfrm>
              <a:off x="1362356" y="15760403"/>
              <a:ext cx="1450185" cy="1015663"/>
            </a:xfrm>
            <a:prstGeom prst="rect">
              <a:avLst/>
            </a:prstGeom>
            <a:solidFill>
              <a:srgbClr val="92D050"/>
            </a:solidFill>
          </p:spPr>
          <p:txBody>
            <a:bodyPr wrap="square" rtlCol="0">
              <a:spAutoFit/>
            </a:bodyPr>
            <a:lstStyle/>
            <a:p>
              <a:r>
                <a:rPr lang="en-US" dirty="0" smtClean="0"/>
                <a:t>Your Photo</a:t>
              </a:r>
              <a:endParaRPr lang="en-US" dirty="0"/>
            </a:p>
          </p:txBody>
        </p:sp>
      </p:grpSp>
      <p:sp>
        <p:nvSpPr>
          <p:cNvPr id="31" name="Rectangle 7"/>
          <p:cNvSpPr>
            <a:spLocks noChangeArrowheads="1"/>
          </p:cNvSpPr>
          <p:nvPr/>
        </p:nvSpPr>
        <p:spPr bwMode="auto">
          <a:xfrm>
            <a:off x="264602" y="23469600"/>
            <a:ext cx="9063038" cy="1200150"/>
          </a:xfrm>
          <a:prstGeom prst="rect">
            <a:avLst/>
          </a:prstGeom>
          <a:solidFill>
            <a:srgbClr val="00B0F0"/>
          </a:solidFill>
          <a:ln>
            <a:noFill/>
          </a:ln>
          <a:effectLst/>
        </p:spPr>
        <p:txBody>
          <a:bodyPr wrap="none" lIns="137160" tIns="68580" rIns="137160" bIns="68580" anchor="ctr"/>
          <a:lstStyle/>
          <a:p>
            <a:pPr algn="ctr" defTabSz="4703763"/>
            <a:r>
              <a:rPr lang="en-US" sz="5500" b="1" dirty="0" smtClean="0">
                <a:solidFill>
                  <a:schemeClr val="bg1"/>
                </a:solidFill>
                <a:latin typeface="Kalinga" pitchFamily="34" charset="0"/>
                <a:cs typeface="Kalinga" pitchFamily="34" charset="0"/>
              </a:rPr>
              <a:t>My Role in the Team</a:t>
            </a:r>
            <a:endParaRPr lang="en-US" sz="5500" b="1" dirty="0">
              <a:solidFill>
                <a:schemeClr val="bg1"/>
              </a:solidFill>
              <a:latin typeface="Kalinga" pitchFamily="34" charset="0"/>
              <a:cs typeface="Kalinga" pitchFamily="34" charset="0"/>
            </a:endParaRPr>
          </a:p>
        </p:txBody>
      </p:sp>
      <p:sp>
        <p:nvSpPr>
          <p:cNvPr id="32" name="Text Box 402"/>
          <p:cNvSpPr txBox="1">
            <a:spLocks noChangeArrowheads="1"/>
          </p:cNvSpPr>
          <p:nvPr/>
        </p:nvSpPr>
        <p:spPr bwMode="auto">
          <a:xfrm>
            <a:off x="662271" y="25114250"/>
            <a:ext cx="8267700" cy="5555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60" tIns="68580" rIns="137160" bIns="68580">
            <a:spAutoFit/>
          </a:bodyPr>
          <a:lstStyle>
            <a:lvl1pPr defTabSz="4703763" eaLnBrk="0" hangingPunct="0">
              <a:defRPr sz="3000">
                <a:solidFill>
                  <a:schemeClr val="tx1"/>
                </a:solidFill>
                <a:latin typeface="Arial" charset="0"/>
              </a:defRPr>
            </a:lvl1pPr>
            <a:lvl2pPr marL="742950" indent="-285750" defTabSz="4703763" eaLnBrk="0" hangingPunct="0">
              <a:defRPr sz="3000">
                <a:solidFill>
                  <a:schemeClr val="tx1"/>
                </a:solidFill>
                <a:latin typeface="Arial" charset="0"/>
              </a:defRPr>
            </a:lvl2pPr>
            <a:lvl3pPr marL="1143000" indent="-228600" defTabSz="4703763" eaLnBrk="0" hangingPunct="0">
              <a:defRPr sz="3000">
                <a:solidFill>
                  <a:schemeClr val="tx1"/>
                </a:solidFill>
                <a:latin typeface="Arial" charset="0"/>
              </a:defRPr>
            </a:lvl3pPr>
            <a:lvl4pPr marL="1600200" indent="-228600" defTabSz="4703763" eaLnBrk="0" hangingPunct="0">
              <a:defRPr sz="3000">
                <a:solidFill>
                  <a:schemeClr val="tx1"/>
                </a:solidFill>
                <a:latin typeface="Arial" charset="0"/>
              </a:defRPr>
            </a:lvl4pPr>
            <a:lvl5pPr marL="2057400" indent="-228600" defTabSz="4703763" eaLnBrk="0" hangingPunct="0">
              <a:defRPr sz="3000">
                <a:solidFill>
                  <a:schemeClr val="tx1"/>
                </a:solidFill>
                <a:latin typeface="Arial" charset="0"/>
              </a:defRPr>
            </a:lvl5pPr>
            <a:lvl6pPr marL="2514600" indent="-228600" defTabSz="4703763" eaLnBrk="0" fontAlgn="base" hangingPunct="0">
              <a:spcBef>
                <a:spcPct val="0"/>
              </a:spcBef>
              <a:spcAft>
                <a:spcPct val="0"/>
              </a:spcAft>
              <a:defRPr sz="3000">
                <a:solidFill>
                  <a:schemeClr val="tx1"/>
                </a:solidFill>
                <a:latin typeface="Arial" charset="0"/>
              </a:defRPr>
            </a:lvl6pPr>
            <a:lvl7pPr marL="2971800" indent="-228600" defTabSz="4703763" eaLnBrk="0" fontAlgn="base" hangingPunct="0">
              <a:spcBef>
                <a:spcPct val="0"/>
              </a:spcBef>
              <a:spcAft>
                <a:spcPct val="0"/>
              </a:spcAft>
              <a:defRPr sz="3000">
                <a:solidFill>
                  <a:schemeClr val="tx1"/>
                </a:solidFill>
                <a:latin typeface="Arial" charset="0"/>
              </a:defRPr>
            </a:lvl7pPr>
            <a:lvl8pPr marL="3429000" indent="-228600" defTabSz="4703763" eaLnBrk="0" fontAlgn="base" hangingPunct="0">
              <a:spcBef>
                <a:spcPct val="0"/>
              </a:spcBef>
              <a:spcAft>
                <a:spcPct val="0"/>
              </a:spcAft>
              <a:defRPr sz="3000">
                <a:solidFill>
                  <a:schemeClr val="tx1"/>
                </a:solidFill>
                <a:latin typeface="Arial" charset="0"/>
              </a:defRPr>
            </a:lvl8pPr>
            <a:lvl9pPr marL="3886200" indent="-228600" defTabSz="4703763" eaLnBrk="0" fontAlgn="base" hangingPunct="0">
              <a:spcBef>
                <a:spcPct val="0"/>
              </a:spcBef>
              <a:spcAft>
                <a:spcPct val="0"/>
              </a:spcAft>
              <a:defRPr sz="3000">
                <a:solidFill>
                  <a:schemeClr val="tx1"/>
                </a:solidFill>
                <a:latin typeface="Arial" charset="0"/>
              </a:defRPr>
            </a:lvl9pPr>
          </a:lstStyle>
          <a:p>
            <a:pPr algn="just" eaLnBrk="1" hangingPunct="1">
              <a:spcBef>
                <a:spcPct val="50000"/>
              </a:spcBef>
            </a:pPr>
            <a:r>
              <a:rPr lang="en-US" sz="4400" dirty="0" smtClean="0">
                <a:latin typeface="Kalinga" pitchFamily="34" charset="0"/>
                <a:cs typeface="Kalinga" pitchFamily="34" charset="0"/>
              </a:rPr>
              <a:t>How did you fit in with the organization? </a:t>
            </a:r>
            <a:r>
              <a:rPr lang="en-US" sz="4400" dirty="0" smtClean="0">
                <a:latin typeface="Kalinga" pitchFamily="34" charset="0"/>
                <a:cs typeface="Kalinga" pitchFamily="34" charset="0"/>
              </a:rPr>
              <a:t>Did you work in a team? How did you interact with other members</a:t>
            </a:r>
            <a:r>
              <a:rPr lang="en-US" sz="4400" dirty="0">
                <a:latin typeface="Kalinga" pitchFamily="34" charset="0"/>
                <a:cs typeface="Kalinga" pitchFamily="34" charset="0"/>
              </a:rPr>
              <a:t>? </a:t>
            </a:r>
            <a:r>
              <a:rPr lang="en-US" sz="4400" dirty="0" smtClean="0">
                <a:latin typeface="Kalinga" pitchFamily="34" charset="0"/>
                <a:cs typeface="Kalinga" pitchFamily="34" charset="0"/>
              </a:rPr>
              <a:t>(</a:t>
            </a:r>
            <a:r>
              <a:rPr lang="en-US" sz="4400" dirty="0">
                <a:latin typeface="Kalinga" pitchFamily="34" charset="0"/>
                <a:cs typeface="Kalinga" pitchFamily="34" charset="0"/>
              </a:rPr>
              <a:t>meetings, software development methods, presentations </a:t>
            </a:r>
            <a:r>
              <a:rPr lang="en-US" sz="4400" dirty="0" smtClean="0">
                <a:latin typeface="Kalinga" pitchFamily="34" charset="0"/>
                <a:cs typeface="Kalinga" pitchFamily="34" charset="0"/>
              </a:rPr>
              <a:t>required, communication tools </a:t>
            </a:r>
            <a:r>
              <a:rPr lang="en-US" sz="4400" dirty="0" err="1" smtClean="0">
                <a:latin typeface="Kalinga" pitchFamily="34" charset="0"/>
                <a:cs typeface="Kalinga" pitchFamily="34" charset="0"/>
              </a:rPr>
              <a:t>etc</a:t>
            </a:r>
            <a:r>
              <a:rPr lang="en-US" sz="4400" dirty="0" smtClean="0">
                <a:latin typeface="Kalinga" pitchFamily="34" charset="0"/>
                <a:cs typeface="Kalinga" pitchFamily="34" charset="0"/>
              </a:rPr>
              <a:t>).</a:t>
            </a:r>
            <a:endParaRPr lang="en-US" sz="4400" dirty="0">
              <a:latin typeface="Kalinga" pitchFamily="34" charset="0"/>
              <a:cs typeface="Kaling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3763"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3763"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1638</TotalTime>
  <Words>521</Words>
  <Application>Microsoft Office PowerPoint</Application>
  <PresentationFormat>Custom</PresentationFormat>
  <Paragraphs>41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Kalinga</vt:lpstr>
      <vt:lpstr>Default Design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Nick</cp:lastModifiedBy>
  <cp:revision>6</cp:revision>
  <dcterms:created xsi:type="dcterms:W3CDTF">2004-07-27T19:46:06Z</dcterms:created>
  <dcterms:modified xsi:type="dcterms:W3CDTF">2013-09-03T18:00:27Z</dcterms:modified>
</cp:coreProperties>
</file>