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AC8D73"/>
    <a:srgbClr val="00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5" d="100"/>
          <a:sy n="205" d="100"/>
        </p:scale>
        <p:origin x="534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7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5535-A773-2F49-8BE8-0C769ADDD08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AA24-6806-C943-AD97-9FE4C5FBD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9"/>
            <a:ext cx="9139537" cy="514099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3266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spc="300" dirty="0" smtClean="0">
                <a:latin typeface="Helvetica"/>
                <a:cs typeface="Helvetica"/>
              </a:rPr>
              <a:t>EVENT NAME OR HEADLINE</a:t>
            </a:r>
            <a:endParaRPr lang="en-US" sz="3500" spc="300" dirty="0">
              <a:latin typeface="Helvetica"/>
              <a:cs typeface="Helvetic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2089151"/>
            <a:ext cx="8229600" cy="210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latin typeface="Minion Pro"/>
                <a:cs typeface="Minion Pro"/>
              </a:rPr>
              <a:t>Monday, December 4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latin typeface="Minion Pro"/>
                <a:cs typeface="Minion Pro"/>
              </a:rPr>
              <a:t>5:00 pm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latin typeface="Minion Pro"/>
                <a:cs typeface="Minion Pro"/>
              </a:rPr>
              <a:t>ENGR 104</a:t>
            </a:r>
            <a:endParaRPr lang="en-US" dirty="0">
              <a:latin typeface="Minion Pro"/>
              <a:cs typeface="Minion Pro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200151"/>
            <a:ext cx="8229600" cy="46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latin typeface="Minion Pro Ital"/>
                <a:cs typeface="Minion Pro Ital"/>
              </a:rPr>
              <a:t>A night full of friends, fun, and food. Don’t miss it!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4294387"/>
            <a:ext cx="8229600" cy="524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kern="900" spc="300" dirty="0" smtClean="0">
                <a:latin typeface="Helvetica"/>
                <a:cs typeface="Helvetica"/>
              </a:rPr>
              <a:t>ENGINEERING.USU.EDU</a:t>
            </a:r>
            <a:endParaRPr lang="en-US" sz="1800" kern="900" spc="300" dirty="0">
              <a:latin typeface="Helvetica"/>
              <a:cs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1149351"/>
            <a:ext cx="725805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6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28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Minion Pro</vt:lpstr>
      <vt:lpstr>Minion Pro Ital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Frisby</dc:creator>
  <cp:lastModifiedBy>Levi Sanchez</cp:lastModifiedBy>
  <cp:revision>19</cp:revision>
  <dcterms:created xsi:type="dcterms:W3CDTF">2013-02-27T20:17:56Z</dcterms:created>
  <dcterms:modified xsi:type="dcterms:W3CDTF">2017-12-01T15:25:08Z</dcterms:modified>
</cp:coreProperties>
</file>