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9"/>
    <a:srgbClr val="AC8D73"/>
    <a:srgbClr val="00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534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7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7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8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1562" y="326629"/>
            <a:ext cx="4572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8D73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Event Name or Headline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AC8D73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563" y="2396584"/>
            <a:ext cx="4571999" cy="210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AC8D73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Monday, December 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AC8D73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5:00 p.m.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AC8D73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ENGR 104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563" y="1028785"/>
            <a:ext cx="4571999" cy="4698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/>
                <a:ea typeface="+mn-ea"/>
                <a:cs typeface="Helvetica"/>
              </a:rPr>
              <a:t>A night full of friends, fun, and food. Don’t miss it!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563" y="4294387"/>
            <a:ext cx="4571999" cy="524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</a:rPr>
              <a:t>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</a:rPr>
              <a:t>ngineering.usu.edu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1542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29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Frisby</dc:creator>
  <cp:lastModifiedBy>Levi Sanchez</cp:lastModifiedBy>
  <cp:revision>19</cp:revision>
  <dcterms:created xsi:type="dcterms:W3CDTF">2013-02-27T20:17:56Z</dcterms:created>
  <dcterms:modified xsi:type="dcterms:W3CDTF">2017-12-01T15:27:50Z</dcterms:modified>
</cp:coreProperties>
</file>