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9"/>
    <a:srgbClr val="AC8D73"/>
    <a:srgbClr val="00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534" y="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7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7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8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" y="0"/>
            <a:ext cx="9139537" cy="514098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2662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Event Name or Headline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006970"/>
            <a:ext cx="8229600" cy="2101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Monday, December 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5:00 p.m.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ENGR 104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3144"/>
            <a:ext cx="8229600" cy="469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 night full of friends, fun, and food. Don’t miss it!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294387"/>
            <a:ext cx="8229600" cy="524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ngineering.usu.edu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3359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7879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29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Frisby</dc:creator>
  <cp:lastModifiedBy>Levi Sanchez</cp:lastModifiedBy>
  <cp:revision>19</cp:revision>
  <dcterms:created xsi:type="dcterms:W3CDTF">2013-02-27T20:17:56Z</dcterms:created>
  <dcterms:modified xsi:type="dcterms:W3CDTF">2017-12-01T15:26:05Z</dcterms:modified>
</cp:coreProperties>
</file>